
<file path=[Content_Types].xml><?xml version="1.0" encoding="utf-8"?>
<Types xmlns="http://schemas.openxmlformats.org/package/2006/content-types">
  <Default Extension="fntdata" ContentType="application/x-fontdata"/>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54"/>
  </p:notesMasterIdLst>
  <p:sldIdLst>
    <p:sldId id="256" r:id="rId2"/>
    <p:sldId id="282" r:id="rId3"/>
    <p:sldId id="307" r:id="rId4"/>
    <p:sldId id="262" r:id="rId5"/>
    <p:sldId id="263" r:id="rId6"/>
    <p:sldId id="260" r:id="rId7"/>
    <p:sldId id="309" r:id="rId8"/>
    <p:sldId id="310" r:id="rId9"/>
    <p:sldId id="284" r:id="rId10"/>
    <p:sldId id="305" r:id="rId11"/>
    <p:sldId id="308" r:id="rId12"/>
    <p:sldId id="318" r:id="rId13"/>
    <p:sldId id="317" r:id="rId14"/>
    <p:sldId id="322" r:id="rId15"/>
    <p:sldId id="323" r:id="rId16"/>
    <p:sldId id="324" r:id="rId17"/>
    <p:sldId id="313" r:id="rId18"/>
    <p:sldId id="316" r:id="rId19"/>
    <p:sldId id="279" r:id="rId20"/>
    <p:sldId id="327" r:id="rId21"/>
    <p:sldId id="329" r:id="rId22"/>
    <p:sldId id="330" r:id="rId23"/>
    <p:sldId id="332" r:id="rId24"/>
    <p:sldId id="336" r:id="rId25"/>
    <p:sldId id="352" r:id="rId26"/>
    <p:sldId id="349" r:id="rId27"/>
    <p:sldId id="335" r:id="rId28"/>
    <p:sldId id="321" r:id="rId29"/>
    <p:sldId id="353" r:id="rId30"/>
    <p:sldId id="320" r:id="rId31"/>
    <p:sldId id="325" r:id="rId32"/>
    <p:sldId id="334" r:id="rId33"/>
    <p:sldId id="333" r:id="rId34"/>
    <p:sldId id="345" r:id="rId35"/>
    <p:sldId id="338" r:id="rId36"/>
    <p:sldId id="346" r:id="rId37"/>
    <p:sldId id="337" r:id="rId38"/>
    <p:sldId id="347" r:id="rId39"/>
    <p:sldId id="339" r:id="rId40"/>
    <p:sldId id="357" r:id="rId41"/>
    <p:sldId id="354" r:id="rId42"/>
    <p:sldId id="355" r:id="rId43"/>
    <p:sldId id="343" r:id="rId44"/>
    <p:sldId id="362" r:id="rId45"/>
    <p:sldId id="348" r:id="rId46"/>
    <p:sldId id="341" r:id="rId47"/>
    <p:sldId id="342" r:id="rId48"/>
    <p:sldId id="350" r:id="rId49"/>
    <p:sldId id="361" r:id="rId50"/>
    <p:sldId id="351" r:id="rId51"/>
    <p:sldId id="267" r:id="rId52"/>
    <p:sldId id="358" r:id="rId53"/>
  </p:sldIdLst>
  <p:sldSz cx="9144000" cy="5143500" type="screen16x9"/>
  <p:notesSz cx="6858000" cy="9144000"/>
  <p:embeddedFontLst>
    <p:embeddedFont>
      <p:font typeface="Bebas Neue" panose="020B0606020202050201" pitchFamily="34" charset="0"/>
      <p:regular r:id="rId55"/>
    </p:embeddedFont>
    <p:embeddedFont>
      <p:font typeface="Cambria Math" panose="02040503050406030204" pitchFamily="18" charset="0"/>
      <p:regular r:id="rId56"/>
    </p:embeddedFont>
    <p:embeddedFont>
      <p:font typeface="DM Sans" pitchFamily="2" charset="0"/>
      <p:regular r:id="rId57"/>
      <p:bold r:id="rId58"/>
      <p:italic r:id="rId59"/>
      <p:boldItalic r:id="rId60"/>
    </p:embeddedFont>
    <p:embeddedFont>
      <p:font typeface="Nunito Light" pitchFamily="2" charset="0"/>
      <p:regular r:id="rId61"/>
      <p:italic r:id="rId62"/>
    </p:embeddedFont>
    <p:embeddedFont>
      <p:font typeface="PT Sans" panose="020B0503020203020204" pitchFamily="34"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5673C"/>
    <a:srgbClr val="C67045"/>
    <a:srgbClr val="FFFB0A"/>
    <a:srgbClr val="D78C9B"/>
    <a:srgbClr val="31EBF3"/>
    <a:srgbClr val="37EE3A"/>
    <a:srgbClr val="97FD9F"/>
    <a:srgbClr val="BA67E4"/>
    <a:srgbClr val="8C0016"/>
    <a:srgbClr val="1A56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0C61303-1F0F-45C7-95EB-CCF3F7C655D6}">
  <a:tblStyle styleId="{30C61303-1F0F-45C7-95EB-CCF3F7C655D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60"/>
  </p:normalViewPr>
  <p:slideViewPr>
    <p:cSldViewPr snapToGrid="0">
      <p:cViewPr varScale="1">
        <p:scale>
          <a:sx n="103" d="100"/>
          <a:sy n="103" d="100"/>
        </p:scale>
        <p:origin x="341"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9.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e5bf3c6b9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e5bf3c6b9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713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e4ef397926_0_1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e4ef397926_0_1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43235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e4df3a9b20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e4df3a9b20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1606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e4df3a9b20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e4df3a9b20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1679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e4ef397926_0_1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3" name="Google Shape;1513;ge4ef397926_0_1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31980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e4ef397926_0_1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3" name="Google Shape;1513;ge4ef397926_0_1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78988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e4ef397926_0_1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3" name="Google Shape;1513;ge4ef397926_0_1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2525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e4ef397926_0_1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3" name="Google Shape;1513;ge4ef397926_0_1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e4ef397926_0_1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3" name="Google Shape;1513;ge4ef397926_0_1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6272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e4df3a9b20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e4df3a9b20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7060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9"/>
        <p:cNvGrpSpPr/>
        <p:nvPr/>
      </p:nvGrpSpPr>
      <p:grpSpPr>
        <a:xfrm>
          <a:off x="0" y="0"/>
          <a:ext cx="0" cy="0"/>
          <a:chOff x="0" y="0"/>
          <a:chExt cx="0" cy="0"/>
        </a:xfrm>
      </p:grpSpPr>
      <p:sp>
        <p:nvSpPr>
          <p:cNvPr id="1630" name="Google Shape;1630;ge4ef397926_0_1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1" name="Google Shape;1631;ge4ef397926_0_1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e4df3a9b20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e4df3a9b20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71074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e4df3a9b20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e4df3a9b20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12978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e4ef397926_0_1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e4ef397926_0_1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0971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0"/>
        <p:cNvGrpSpPr/>
        <p:nvPr/>
      </p:nvGrpSpPr>
      <p:grpSpPr>
        <a:xfrm>
          <a:off x="0" y="0"/>
          <a:ext cx="0" cy="0"/>
          <a:chOff x="0" y="0"/>
          <a:chExt cx="0" cy="0"/>
        </a:xfrm>
      </p:grpSpPr>
      <p:sp>
        <p:nvSpPr>
          <p:cNvPr id="1541" name="Google Shape;1541;ge4ef397926_0_1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2" name="Google Shape;1542;ge4ef397926_0_1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31397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e4ef397926_0_1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e4ef397926_0_1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60299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e4ef397926_0_1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3" name="Google Shape;1513;ge4ef397926_0_1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88172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e5bf3c6b9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e5bf3c6b9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83846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e4ef397926_0_1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e4ef397926_0_1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77817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ge4ef397926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4" name="Google Shape;1234;ge4ef397926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03354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e4ef397926_0_1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e4ef397926_0_1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6958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e4ef397926_0_1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e4ef397926_0_1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58969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0"/>
        <p:cNvGrpSpPr/>
        <p:nvPr/>
      </p:nvGrpSpPr>
      <p:grpSpPr>
        <a:xfrm>
          <a:off x="0" y="0"/>
          <a:ext cx="0" cy="0"/>
          <a:chOff x="0" y="0"/>
          <a:chExt cx="0" cy="0"/>
        </a:xfrm>
      </p:grpSpPr>
      <p:sp>
        <p:nvSpPr>
          <p:cNvPr id="1541" name="Google Shape;1541;ge4ef397926_0_1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2" name="Google Shape;1542;ge4ef397926_0_1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62031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e4ef397926_0_15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e4ef397926_0_1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e4d5ab4242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e4d5ab4242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e4d5ab4242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e4d5ab4242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e4ef397926_0_1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e4ef397926_0_1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e4ef397926_0_1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3" name="Google Shape;1513;ge4ef397926_0_1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1804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e4ef397926_0_1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3" name="Google Shape;1513;ge4ef397926_0_1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935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e4ef397926_0_1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ge4ef397926_0_1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390950" y="1615575"/>
            <a:ext cx="5427300" cy="1277700"/>
          </a:xfrm>
          <a:prstGeom prst="rect">
            <a:avLst/>
          </a:prstGeom>
        </p:spPr>
        <p:txBody>
          <a:bodyPr spcFirstLastPara="1" wrap="square" lIns="0" tIns="0" rIns="0" bIns="0" anchor="ctr" anchorCtr="0">
            <a:noAutofit/>
          </a:bodyPr>
          <a:lstStyle>
            <a:lvl1pPr lvl="0">
              <a:lnSpc>
                <a:spcPct val="80000"/>
              </a:lnSpc>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p:nvPr/>
        </p:nvSpPr>
        <p:spPr>
          <a:xfrm rot="5400000">
            <a:off x="499037" y="2219200"/>
            <a:ext cx="819900" cy="391500"/>
          </a:xfrm>
          <a:prstGeom prst="roundRect">
            <a:avLst>
              <a:gd name="adj" fmla="val 50000"/>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5400000">
            <a:off x="7360054" y="1788700"/>
            <a:ext cx="741900" cy="391500"/>
          </a:xfrm>
          <a:prstGeom prst="roundRect">
            <a:avLst>
              <a:gd name="adj" fmla="val 5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535254" y="544300"/>
            <a:ext cx="391500" cy="3915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rot="5400000">
            <a:off x="234437" y="1023100"/>
            <a:ext cx="1349100" cy="372300"/>
            <a:chOff x="713225" y="539500"/>
            <a:chExt cx="1349100" cy="372300"/>
          </a:xfrm>
        </p:grpSpPr>
        <p:sp>
          <p:nvSpPr>
            <p:cNvPr id="14" name="Google Shape;14;p2"/>
            <p:cNvSpPr/>
            <p:nvPr/>
          </p:nvSpPr>
          <p:spPr>
            <a:xfrm>
              <a:off x="713225" y="539500"/>
              <a:ext cx="1349100" cy="372300"/>
            </a:xfrm>
            <a:prstGeom prst="roundRect">
              <a:avLst>
                <a:gd name="adj" fmla="val 50000"/>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875272" y="600875"/>
              <a:ext cx="1025007" cy="249549"/>
              <a:chOff x="2421725" y="839834"/>
              <a:chExt cx="1459500" cy="355331"/>
            </a:xfrm>
          </p:grpSpPr>
          <p:sp>
            <p:nvSpPr>
              <p:cNvPr id="16" name="Google Shape;16;p2"/>
              <p:cNvSpPr/>
              <p:nvPr/>
            </p:nvSpPr>
            <p:spPr>
              <a:xfrm rot="-2700000">
                <a:off x="3578644" y="890199"/>
                <a:ext cx="247912" cy="254602"/>
              </a:xfrm>
              <a:custGeom>
                <a:avLst/>
                <a:gdLst/>
                <a:ahLst/>
                <a:cxnLst/>
                <a:rect l="l" t="t" r="r" b="b"/>
                <a:pathLst>
                  <a:path w="12859" h="13206" extrusionOk="0">
                    <a:moveTo>
                      <a:pt x="0" y="13206"/>
                    </a:moveTo>
                    <a:lnTo>
                      <a:pt x="12859" y="13206"/>
                    </a:lnTo>
                    <a:lnTo>
                      <a:pt x="12859" y="0"/>
                    </a:lnTo>
                  </a:path>
                </a:pathLst>
              </a:custGeom>
              <a:noFill/>
              <a:ln w="28575" cap="flat" cmpd="sng">
                <a:solidFill>
                  <a:schemeClr val="accent6"/>
                </a:solidFill>
                <a:prstDash val="solid"/>
                <a:round/>
                <a:headEnd type="none" w="med" len="med"/>
                <a:tailEnd type="none" w="med" len="med"/>
              </a:ln>
            </p:spPr>
          </p:sp>
          <p:cxnSp>
            <p:nvCxnSpPr>
              <p:cNvPr id="17" name="Google Shape;17;p2"/>
              <p:cNvCxnSpPr/>
              <p:nvPr/>
            </p:nvCxnSpPr>
            <p:spPr>
              <a:xfrm rot="10800000">
                <a:off x="2421725" y="1020300"/>
                <a:ext cx="1459500" cy="0"/>
              </a:xfrm>
              <a:prstGeom prst="straightConnector1">
                <a:avLst/>
              </a:prstGeom>
              <a:noFill/>
              <a:ln w="28575" cap="flat" cmpd="sng">
                <a:solidFill>
                  <a:schemeClr val="accent6"/>
                </a:solidFill>
                <a:prstDash val="solid"/>
                <a:round/>
                <a:headEnd type="none" w="med" len="med"/>
                <a:tailEnd type="none" w="med" len="med"/>
              </a:ln>
            </p:spPr>
          </p:cxnSp>
        </p:grpSp>
      </p:grpSp>
      <p:sp>
        <p:nvSpPr>
          <p:cNvPr id="18" name="Google Shape;18;p2"/>
          <p:cNvSpPr/>
          <p:nvPr/>
        </p:nvSpPr>
        <p:spPr>
          <a:xfrm>
            <a:off x="1268230" y="537231"/>
            <a:ext cx="391500" cy="3915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2"/>
          <p:cNvGrpSpPr/>
          <p:nvPr/>
        </p:nvGrpSpPr>
        <p:grpSpPr>
          <a:xfrm>
            <a:off x="713237" y="3142150"/>
            <a:ext cx="391500" cy="391500"/>
            <a:chOff x="790425" y="1928737"/>
            <a:chExt cx="391500" cy="391500"/>
          </a:xfrm>
        </p:grpSpPr>
        <p:sp>
          <p:nvSpPr>
            <p:cNvPr id="20" name="Google Shape;20;p2"/>
            <p:cNvSpPr/>
            <p:nvPr/>
          </p:nvSpPr>
          <p:spPr>
            <a:xfrm>
              <a:off x="790425" y="1928737"/>
              <a:ext cx="391500" cy="391500"/>
            </a:xfrm>
            <a:prstGeom prst="ellipse">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21;p2"/>
            <p:cNvCxnSpPr/>
            <p:nvPr/>
          </p:nvCxnSpPr>
          <p:spPr>
            <a:xfrm rot="10800000">
              <a:off x="940563" y="2016913"/>
              <a:ext cx="0" cy="123900"/>
            </a:xfrm>
            <a:prstGeom prst="straightConnector1">
              <a:avLst/>
            </a:prstGeom>
            <a:noFill/>
            <a:ln w="28575" cap="flat" cmpd="sng">
              <a:solidFill>
                <a:schemeClr val="accent5"/>
              </a:solidFill>
              <a:prstDash val="solid"/>
              <a:round/>
              <a:headEnd type="none" w="med" len="med"/>
              <a:tailEnd type="none" w="med" len="med"/>
            </a:ln>
          </p:spPr>
        </p:cxnSp>
        <p:cxnSp>
          <p:nvCxnSpPr>
            <p:cNvPr id="22" name="Google Shape;22;p2"/>
            <p:cNvCxnSpPr/>
            <p:nvPr/>
          </p:nvCxnSpPr>
          <p:spPr>
            <a:xfrm rot="10800000">
              <a:off x="1031788" y="2016913"/>
              <a:ext cx="0" cy="123900"/>
            </a:xfrm>
            <a:prstGeom prst="straightConnector1">
              <a:avLst/>
            </a:prstGeom>
            <a:noFill/>
            <a:ln w="28575" cap="flat" cmpd="sng">
              <a:solidFill>
                <a:schemeClr val="accent5"/>
              </a:solidFill>
              <a:prstDash val="solid"/>
              <a:round/>
              <a:headEnd type="none" w="med" len="med"/>
              <a:tailEnd type="none" w="med" len="med"/>
            </a:ln>
          </p:spPr>
        </p:cxnSp>
        <p:cxnSp>
          <p:nvCxnSpPr>
            <p:cNvPr id="23" name="Google Shape;23;p2"/>
            <p:cNvCxnSpPr/>
            <p:nvPr/>
          </p:nvCxnSpPr>
          <p:spPr>
            <a:xfrm>
              <a:off x="948075" y="2232038"/>
              <a:ext cx="76200" cy="0"/>
            </a:xfrm>
            <a:prstGeom prst="straightConnector1">
              <a:avLst/>
            </a:prstGeom>
            <a:noFill/>
            <a:ln w="28575" cap="flat" cmpd="sng">
              <a:solidFill>
                <a:schemeClr val="accent5"/>
              </a:solidFill>
              <a:prstDash val="solid"/>
              <a:round/>
              <a:headEnd type="none" w="med" len="med"/>
              <a:tailEnd type="none" w="med" len="med"/>
            </a:ln>
          </p:spPr>
        </p:cxnSp>
      </p:grpSp>
      <p:grpSp>
        <p:nvGrpSpPr>
          <p:cNvPr id="24" name="Google Shape;24;p2"/>
          <p:cNvGrpSpPr/>
          <p:nvPr/>
        </p:nvGrpSpPr>
        <p:grpSpPr>
          <a:xfrm rot="10800000">
            <a:off x="713237" y="3682006"/>
            <a:ext cx="391500" cy="391500"/>
            <a:chOff x="8039274" y="539500"/>
            <a:chExt cx="391500" cy="391500"/>
          </a:xfrm>
        </p:grpSpPr>
        <p:sp>
          <p:nvSpPr>
            <p:cNvPr id="25" name="Google Shape;25;p2"/>
            <p:cNvSpPr/>
            <p:nvPr/>
          </p:nvSpPr>
          <p:spPr>
            <a:xfrm rot="-5400000">
              <a:off x="8039274" y="539500"/>
              <a:ext cx="391500" cy="3915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8100000">
              <a:off x="8198095" y="650391"/>
              <a:ext cx="165260" cy="169719"/>
            </a:xfrm>
            <a:custGeom>
              <a:avLst/>
              <a:gdLst/>
              <a:ahLst/>
              <a:cxnLst/>
              <a:rect l="l" t="t" r="r" b="b"/>
              <a:pathLst>
                <a:path w="12859" h="13206" extrusionOk="0">
                  <a:moveTo>
                    <a:pt x="0" y="13206"/>
                  </a:moveTo>
                  <a:lnTo>
                    <a:pt x="12859" y="13206"/>
                  </a:lnTo>
                  <a:lnTo>
                    <a:pt x="12859" y="0"/>
                  </a:lnTo>
                </a:path>
              </a:pathLst>
            </a:custGeom>
            <a:noFill/>
            <a:ln w="28575" cap="flat" cmpd="sng">
              <a:solidFill>
                <a:schemeClr val="accent2"/>
              </a:solidFill>
              <a:prstDash val="solid"/>
              <a:round/>
              <a:headEnd type="none" w="med" len="med"/>
              <a:tailEnd type="none" w="med" len="med"/>
            </a:ln>
          </p:spPr>
        </p:sp>
      </p:grpSp>
      <p:sp>
        <p:nvSpPr>
          <p:cNvPr id="27" name="Google Shape;27;p2"/>
          <p:cNvSpPr/>
          <p:nvPr/>
        </p:nvSpPr>
        <p:spPr>
          <a:xfrm>
            <a:off x="1827556" y="4218200"/>
            <a:ext cx="391500" cy="391500"/>
          </a:xfrm>
          <a:prstGeom prst="ellipse">
            <a:avLst/>
          </a:prstGeom>
          <a:solidFill>
            <a:schemeClr val="accent5"/>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28;p2"/>
          <p:cNvGrpSpPr/>
          <p:nvPr/>
        </p:nvGrpSpPr>
        <p:grpSpPr>
          <a:xfrm>
            <a:off x="1827556" y="537225"/>
            <a:ext cx="391500" cy="391500"/>
            <a:chOff x="1900200" y="3263712"/>
            <a:chExt cx="391500" cy="391500"/>
          </a:xfrm>
        </p:grpSpPr>
        <p:sp>
          <p:nvSpPr>
            <p:cNvPr id="29" name="Google Shape;29;p2"/>
            <p:cNvSpPr/>
            <p:nvPr/>
          </p:nvSpPr>
          <p:spPr>
            <a:xfrm>
              <a:off x="1900200" y="3263712"/>
              <a:ext cx="391500" cy="391500"/>
            </a:xfrm>
            <a:prstGeom prst="ellipse">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 name="Google Shape;30;p2"/>
            <p:cNvCxnSpPr/>
            <p:nvPr/>
          </p:nvCxnSpPr>
          <p:spPr>
            <a:xfrm rot="10800000">
              <a:off x="1977417" y="3459444"/>
              <a:ext cx="237000" cy="0"/>
            </a:xfrm>
            <a:prstGeom prst="straightConnector1">
              <a:avLst/>
            </a:prstGeom>
            <a:noFill/>
            <a:ln w="28575" cap="flat" cmpd="sng">
              <a:solidFill>
                <a:schemeClr val="lt2"/>
              </a:solidFill>
              <a:prstDash val="solid"/>
              <a:round/>
              <a:headEnd type="none" w="med" len="med"/>
              <a:tailEnd type="none" w="med" len="med"/>
            </a:ln>
          </p:spPr>
        </p:cxnSp>
      </p:grpSp>
      <p:sp>
        <p:nvSpPr>
          <p:cNvPr id="31" name="Google Shape;31;p2"/>
          <p:cNvSpPr/>
          <p:nvPr/>
        </p:nvSpPr>
        <p:spPr>
          <a:xfrm>
            <a:off x="1268230" y="1078900"/>
            <a:ext cx="391500" cy="3915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rot="5400000">
            <a:off x="1054030" y="3964500"/>
            <a:ext cx="819900" cy="391500"/>
            <a:chOff x="7610875" y="3187000"/>
            <a:chExt cx="819900" cy="391500"/>
          </a:xfrm>
        </p:grpSpPr>
        <p:sp>
          <p:nvSpPr>
            <p:cNvPr id="33" name="Google Shape;33;p2"/>
            <p:cNvSpPr/>
            <p:nvPr/>
          </p:nvSpPr>
          <p:spPr>
            <a:xfrm>
              <a:off x="7610875" y="3187000"/>
              <a:ext cx="819900" cy="391500"/>
            </a:xfrm>
            <a:prstGeom prst="roundRect">
              <a:avLst>
                <a:gd name="adj" fmla="val 50000"/>
              </a:avLst>
            </a:prstGeom>
            <a:noFill/>
            <a:ln w="28575" cap="flat" cmpd="sng">
              <a:solidFill>
                <a:srgbClr val="21B7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34;p2"/>
            <p:cNvGrpSpPr/>
            <p:nvPr/>
          </p:nvGrpSpPr>
          <p:grpSpPr>
            <a:xfrm rot="10800000">
              <a:off x="7711953" y="3257975"/>
              <a:ext cx="617743" cy="249549"/>
              <a:chOff x="3001625" y="839834"/>
              <a:chExt cx="879600" cy="355331"/>
            </a:xfrm>
          </p:grpSpPr>
          <p:sp>
            <p:nvSpPr>
              <p:cNvPr id="35" name="Google Shape;35;p2"/>
              <p:cNvSpPr/>
              <p:nvPr/>
            </p:nvSpPr>
            <p:spPr>
              <a:xfrm rot="-2700000">
                <a:off x="3578644" y="890199"/>
                <a:ext cx="247912" cy="254602"/>
              </a:xfrm>
              <a:custGeom>
                <a:avLst/>
                <a:gdLst/>
                <a:ahLst/>
                <a:cxnLst/>
                <a:rect l="l" t="t" r="r" b="b"/>
                <a:pathLst>
                  <a:path w="12859" h="13206" extrusionOk="0">
                    <a:moveTo>
                      <a:pt x="0" y="13206"/>
                    </a:moveTo>
                    <a:lnTo>
                      <a:pt x="12859" y="13206"/>
                    </a:lnTo>
                    <a:lnTo>
                      <a:pt x="12859" y="0"/>
                    </a:lnTo>
                  </a:path>
                </a:pathLst>
              </a:custGeom>
              <a:noFill/>
              <a:ln w="28575" cap="flat" cmpd="sng">
                <a:solidFill>
                  <a:schemeClr val="dk1"/>
                </a:solidFill>
                <a:prstDash val="solid"/>
                <a:round/>
                <a:headEnd type="none" w="med" len="med"/>
                <a:tailEnd type="none" w="med" len="med"/>
              </a:ln>
            </p:spPr>
          </p:sp>
          <p:cxnSp>
            <p:nvCxnSpPr>
              <p:cNvPr id="36" name="Google Shape;36;p2"/>
              <p:cNvCxnSpPr/>
              <p:nvPr/>
            </p:nvCxnSpPr>
            <p:spPr>
              <a:xfrm rot="10800000">
                <a:off x="3001625" y="1020300"/>
                <a:ext cx="8796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37" name="Google Shape;37;p2"/>
          <p:cNvGrpSpPr/>
          <p:nvPr/>
        </p:nvGrpSpPr>
        <p:grpSpPr>
          <a:xfrm>
            <a:off x="2386876" y="4218206"/>
            <a:ext cx="391500" cy="391500"/>
            <a:chOff x="7506988" y="3709225"/>
            <a:chExt cx="391500" cy="391500"/>
          </a:xfrm>
        </p:grpSpPr>
        <p:sp>
          <p:nvSpPr>
            <p:cNvPr id="38" name="Google Shape;38;p2"/>
            <p:cNvSpPr/>
            <p:nvPr/>
          </p:nvSpPr>
          <p:spPr>
            <a:xfrm>
              <a:off x="7506988" y="3709225"/>
              <a:ext cx="391500" cy="391500"/>
            </a:xfrm>
            <a:prstGeom prst="ellipse">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2"/>
            <p:cNvGrpSpPr/>
            <p:nvPr/>
          </p:nvGrpSpPr>
          <p:grpSpPr>
            <a:xfrm>
              <a:off x="7584273" y="3780491"/>
              <a:ext cx="236929" cy="248968"/>
              <a:chOff x="6916075" y="3678887"/>
              <a:chExt cx="277500" cy="291600"/>
            </a:xfrm>
          </p:grpSpPr>
          <p:cxnSp>
            <p:nvCxnSpPr>
              <p:cNvPr id="40" name="Google Shape;40;p2"/>
              <p:cNvCxnSpPr/>
              <p:nvPr/>
            </p:nvCxnSpPr>
            <p:spPr>
              <a:xfrm>
                <a:off x="7054825" y="3678887"/>
                <a:ext cx="0" cy="291600"/>
              </a:xfrm>
              <a:prstGeom prst="straightConnector1">
                <a:avLst/>
              </a:prstGeom>
              <a:noFill/>
              <a:ln w="28575" cap="flat" cmpd="sng">
                <a:solidFill>
                  <a:schemeClr val="lt2"/>
                </a:solidFill>
                <a:prstDash val="solid"/>
                <a:round/>
                <a:headEnd type="none" w="med" len="med"/>
                <a:tailEnd type="none" w="med" len="med"/>
              </a:ln>
            </p:spPr>
          </p:cxnSp>
          <p:cxnSp>
            <p:nvCxnSpPr>
              <p:cNvPr id="41" name="Google Shape;41;p2"/>
              <p:cNvCxnSpPr/>
              <p:nvPr/>
            </p:nvCxnSpPr>
            <p:spPr>
              <a:xfrm rot="10800000">
                <a:off x="6916075" y="3824687"/>
                <a:ext cx="277500" cy="0"/>
              </a:xfrm>
              <a:prstGeom prst="straightConnector1">
                <a:avLst/>
              </a:prstGeom>
              <a:noFill/>
              <a:ln w="28575" cap="flat" cmpd="sng">
                <a:solidFill>
                  <a:schemeClr val="lt2"/>
                </a:solidFill>
                <a:prstDash val="solid"/>
                <a:round/>
                <a:headEnd type="none" w="med" len="med"/>
                <a:tailEnd type="none" w="med" len="med"/>
              </a:ln>
            </p:spPr>
          </p:cxnSp>
        </p:grpSp>
      </p:grpSp>
      <p:grpSp>
        <p:nvGrpSpPr>
          <p:cNvPr id="42" name="Google Shape;42;p2"/>
          <p:cNvGrpSpPr/>
          <p:nvPr/>
        </p:nvGrpSpPr>
        <p:grpSpPr>
          <a:xfrm>
            <a:off x="6974950" y="544300"/>
            <a:ext cx="391500" cy="391500"/>
            <a:chOff x="8039274" y="539500"/>
            <a:chExt cx="391500" cy="391500"/>
          </a:xfrm>
        </p:grpSpPr>
        <p:sp>
          <p:nvSpPr>
            <p:cNvPr id="43" name="Google Shape;43;p2"/>
            <p:cNvSpPr/>
            <p:nvPr/>
          </p:nvSpPr>
          <p:spPr>
            <a:xfrm rot="-5400000">
              <a:off x="8039274" y="539500"/>
              <a:ext cx="391500" cy="3915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8100000">
              <a:off x="8198095" y="650391"/>
              <a:ext cx="165260" cy="169719"/>
            </a:xfrm>
            <a:custGeom>
              <a:avLst/>
              <a:gdLst/>
              <a:ahLst/>
              <a:cxnLst/>
              <a:rect l="l" t="t" r="r" b="b"/>
              <a:pathLst>
                <a:path w="12859" h="13206" extrusionOk="0">
                  <a:moveTo>
                    <a:pt x="0" y="13206"/>
                  </a:moveTo>
                  <a:lnTo>
                    <a:pt x="12859" y="13206"/>
                  </a:lnTo>
                  <a:lnTo>
                    <a:pt x="12859" y="0"/>
                  </a:lnTo>
                </a:path>
              </a:pathLst>
            </a:custGeom>
            <a:noFill/>
            <a:ln w="28575" cap="flat" cmpd="sng">
              <a:solidFill>
                <a:schemeClr val="accent2"/>
              </a:solidFill>
              <a:prstDash val="solid"/>
              <a:round/>
              <a:headEnd type="none" w="med" len="med"/>
              <a:tailEnd type="none" w="med" len="med"/>
            </a:ln>
          </p:spPr>
        </p:sp>
      </p:grpSp>
      <p:grpSp>
        <p:nvGrpSpPr>
          <p:cNvPr id="45" name="Google Shape;45;p2"/>
          <p:cNvGrpSpPr/>
          <p:nvPr/>
        </p:nvGrpSpPr>
        <p:grpSpPr>
          <a:xfrm>
            <a:off x="7535254" y="1078900"/>
            <a:ext cx="391500" cy="391500"/>
            <a:chOff x="1900200" y="3263712"/>
            <a:chExt cx="391500" cy="391500"/>
          </a:xfrm>
        </p:grpSpPr>
        <p:sp>
          <p:nvSpPr>
            <p:cNvPr id="46" name="Google Shape;46;p2"/>
            <p:cNvSpPr/>
            <p:nvPr/>
          </p:nvSpPr>
          <p:spPr>
            <a:xfrm>
              <a:off x="1900200" y="3263712"/>
              <a:ext cx="391500" cy="3915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2"/>
            <p:cNvCxnSpPr/>
            <p:nvPr/>
          </p:nvCxnSpPr>
          <p:spPr>
            <a:xfrm rot="10800000">
              <a:off x="1977417" y="3459444"/>
              <a:ext cx="237000" cy="0"/>
            </a:xfrm>
            <a:prstGeom prst="straightConnector1">
              <a:avLst/>
            </a:prstGeom>
            <a:noFill/>
            <a:ln w="28575" cap="flat" cmpd="sng">
              <a:solidFill>
                <a:schemeClr val="accent2"/>
              </a:solidFill>
              <a:prstDash val="solid"/>
              <a:round/>
              <a:headEnd type="none" w="med" len="med"/>
              <a:tailEnd type="none" w="med" len="med"/>
            </a:ln>
          </p:spPr>
        </p:cxnSp>
      </p:grpSp>
      <p:grpSp>
        <p:nvGrpSpPr>
          <p:cNvPr id="48" name="Google Shape;48;p2"/>
          <p:cNvGrpSpPr/>
          <p:nvPr/>
        </p:nvGrpSpPr>
        <p:grpSpPr>
          <a:xfrm rot="5400000">
            <a:off x="7845652" y="4007650"/>
            <a:ext cx="819900" cy="391500"/>
            <a:chOff x="7610875" y="3187000"/>
            <a:chExt cx="819900" cy="391500"/>
          </a:xfrm>
        </p:grpSpPr>
        <p:sp>
          <p:nvSpPr>
            <p:cNvPr id="49" name="Google Shape;49;p2"/>
            <p:cNvSpPr/>
            <p:nvPr/>
          </p:nvSpPr>
          <p:spPr>
            <a:xfrm>
              <a:off x="7610875" y="3187000"/>
              <a:ext cx="819900" cy="391500"/>
            </a:xfrm>
            <a:prstGeom prst="roundRect">
              <a:avLst>
                <a:gd name="adj" fmla="val 50000"/>
              </a:avLst>
            </a:prstGeom>
            <a:solidFill>
              <a:srgbClr val="21B793"/>
            </a:solidFill>
            <a:ln w="28575" cap="flat" cmpd="sng">
              <a:solidFill>
                <a:srgbClr val="21B7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2"/>
            <p:cNvGrpSpPr/>
            <p:nvPr/>
          </p:nvGrpSpPr>
          <p:grpSpPr>
            <a:xfrm rot="10800000">
              <a:off x="7711953" y="3257975"/>
              <a:ext cx="617743" cy="249549"/>
              <a:chOff x="3001625" y="839834"/>
              <a:chExt cx="879600" cy="355331"/>
            </a:xfrm>
          </p:grpSpPr>
          <p:sp>
            <p:nvSpPr>
              <p:cNvPr id="51" name="Google Shape;51;p2"/>
              <p:cNvSpPr/>
              <p:nvPr/>
            </p:nvSpPr>
            <p:spPr>
              <a:xfrm rot="-2700000">
                <a:off x="3578644" y="890199"/>
                <a:ext cx="247912" cy="254602"/>
              </a:xfrm>
              <a:custGeom>
                <a:avLst/>
                <a:gdLst/>
                <a:ahLst/>
                <a:cxnLst/>
                <a:rect l="l" t="t" r="r" b="b"/>
                <a:pathLst>
                  <a:path w="12859" h="13206" extrusionOk="0">
                    <a:moveTo>
                      <a:pt x="0" y="13206"/>
                    </a:moveTo>
                    <a:lnTo>
                      <a:pt x="12859" y="13206"/>
                    </a:lnTo>
                    <a:lnTo>
                      <a:pt x="12859" y="0"/>
                    </a:lnTo>
                  </a:path>
                </a:pathLst>
              </a:custGeom>
              <a:noFill/>
              <a:ln w="28575" cap="flat" cmpd="sng">
                <a:solidFill>
                  <a:schemeClr val="dk1"/>
                </a:solidFill>
                <a:prstDash val="solid"/>
                <a:round/>
                <a:headEnd type="none" w="med" len="med"/>
                <a:tailEnd type="none" w="med" len="med"/>
              </a:ln>
            </p:spPr>
          </p:sp>
          <p:cxnSp>
            <p:nvCxnSpPr>
              <p:cNvPr id="52" name="Google Shape;52;p2"/>
              <p:cNvCxnSpPr/>
              <p:nvPr/>
            </p:nvCxnSpPr>
            <p:spPr>
              <a:xfrm rot="10800000">
                <a:off x="3001625" y="1020300"/>
                <a:ext cx="8796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53" name="Google Shape;53;p2"/>
          <p:cNvGrpSpPr/>
          <p:nvPr/>
        </p:nvGrpSpPr>
        <p:grpSpPr>
          <a:xfrm rot="5400000">
            <a:off x="7581052" y="2792850"/>
            <a:ext cx="1349100" cy="372300"/>
            <a:chOff x="7081675" y="4231450"/>
            <a:chExt cx="1349100" cy="372300"/>
          </a:xfrm>
        </p:grpSpPr>
        <p:sp>
          <p:nvSpPr>
            <p:cNvPr id="54" name="Google Shape;54;p2"/>
            <p:cNvSpPr/>
            <p:nvPr/>
          </p:nvSpPr>
          <p:spPr>
            <a:xfrm rot="10800000">
              <a:off x="7081675" y="4231450"/>
              <a:ext cx="1349100" cy="372300"/>
            </a:xfrm>
            <a:prstGeom prst="roundRect">
              <a:avLst>
                <a:gd name="adj" fmla="val 5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55;p2"/>
            <p:cNvGrpSpPr/>
            <p:nvPr/>
          </p:nvGrpSpPr>
          <p:grpSpPr>
            <a:xfrm rot="10800000">
              <a:off x="7243722" y="4292825"/>
              <a:ext cx="1025007" cy="249549"/>
              <a:chOff x="2421725" y="839834"/>
              <a:chExt cx="1459500" cy="355331"/>
            </a:xfrm>
          </p:grpSpPr>
          <p:sp>
            <p:nvSpPr>
              <p:cNvPr id="56" name="Google Shape;56;p2"/>
              <p:cNvSpPr/>
              <p:nvPr/>
            </p:nvSpPr>
            <p:spPr>
              <a:xfrm rot="-2700000">
                <a:off x="3578644" y="890199"/>
                <a:ext cx="247912" cy="254602"/>
              </a:xfrm>
              <a:custGeom>
                <a:avLst/>
                <a:gdLst/>
                <a:ahLst/>
                <a:cxnLst/>
                <a:rect l="l" t="t" r="r" b="b"/>
                <a:pathLst>
                  <a:path w="12859" h="13206" extrusionOk="0">
                    <a:moveTo>
                      <a:pt x="0" y="13206"/>
                    </a:moveTo>
                    <a:lnTo>
                      <a:pt x="12859" y="13206"/>
                    </a:lnTo>
                    <a:lnTo>
                      <a:pt x="12859" y="0"/>
                    </a:lnTo>
                  </a:path>
                </a:pathLst>
              </a:custGeom>
              <a:noFill/>
              <a:ln w="28575" cap="flat" cmpd="sng">
                <a:solidFill>
                  <a:schemeClr val="accent5"/>
                </a:solidFill>
                <a:prstDash val="solid"/>
                <a:round/>
                <a:headEnd type="none" w="med" len="med"/>
                <a:tailEnd type="none" w="med" len="med"/>
              </a:ln>
            </p:spPr>
          </p:sp>
          <p:cxnSp>
            <p:nvCxnSpPr>
              <p:cNvPr id="57" name="Google Shape;57;p2"/>
              <p:cNvCxnSpPr/>
              <p:nvPr/>
            </p:nvCxnSpPr>
            <p:spPr>
              <a:xfrm rot="10800000">
                <a:off x="2421725" y="1020300"/>
                <a:ext cx="1459500" cy="0"/>
              </a:xfrm>
              <a:prstGeom prst="straightConnector1">
                <a:avLst/>
              </a:prstGeom>
              <a:noFill/>
              <a:ln w="28575" cap="flat" cmpd="sng">
                <a:solidFill>
                  <a:schemeClr val="accent5"/>
                </a:solidFill>
                <a:prstDash val="solid"/>
                <a:round/>
                <a:headEnd type="none" w="med" len="med"/>
                <a:tailEnd type="none" w="med" len="med"/>
              </a:ln>
            </p:spPr>
          </p:cxnSp>
        </p:grpSp>
      </p:grpSp>
      <p:sp>
        <p:nvSpPr>
          <p:cNvPr id="58" name="Google Shape;58;p2"/>
          <p:cNvSpPr/>
          <p:nvPr/>
        </p:nvSpPr>
        <p:spPr>
          <a:xfrm rot="5400000">
            <a:off x="7188604" y="3884575"/>
            <a:ext cx="1084800" cy="372300"/>
          </a:xfrm>
          <a:prstGeom prst="roundRect">
            <a:avLst>
              <a:gd name="adj" fmla="val 50000"/>
            </a:avLst>
          </a:prstGeom>
          <a:solidFill>
            <a:schemeClr val="dk1"/>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2"/>
          <p:cNvGrpSpPr/>
          <p:nvPr/>
        </p:nvGrpSpPr>
        <p:grpSpPr>
          <a:xfrm>
            <a:off x="6974950" y="4221850"/>
            <a:ext cx="391500" cy="391500"/>
            <a:chOff x="1761025" y="4221850"/>
            <a:chExt cx="391500" cy="391500"/>
          </a:xfrm>
        </p:grpSpPr>
        <p:sp>
          <p:nvSpPr>
            <p:cNvPr id="60" name="Google Shape;60;p2"/>
            <p:cNvSpPr/>
            <p:nvPr/>
          </p:nvSpPr>
          <p:spPr>
            <a:xfrm>
              <a:off x="1761025" y="4221850"/>
              <a:ext cx="391500" cy="3915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1917275" y="4302312"/>
              <a:ext cx="79000" cy="230575"/>
            </a:xfrm>
            <a:custGeom>
              <a:avLst/>
              <a:gdLst/>
              <a:ahLst/>
              <a:cxnLst/>
              <a:rect l="l" t="t" r="r" b="b"/>
              <a:pathLst>
                <a:path w="3160" h="9223" extrusionOk="0">
                  <a:moveTo>
                    <a:pt x="2725" y="0"/>
                  </a:moveTo>
                  <a:lnTo>
                    <a:pt x="0" y="4720"/>
                  </a:lnTo>
                  <a:lnTo>
                    <a:pt x="3160" y="4720"/>
                  </a:lnTo>
                  <a:lnTo>
                    <a:pt x="560" y="9223"/>
                  </a:lnTo>
                </a:path>
              </a:pathLst>
            </a:custGeom>
            <a:noFill/>
            <a:ln w="28575" cap="flat" cmpd="sng">
              <a:solidFill>
                <a:schemeClr val="dk2"/>
              </a:solidFill>
              <a:prstDash val="solid"/>
              <a:round/>
              <a:headEnd type="none" w="med" len="med"/>
              <a:tailEnd type="none" w="med" len="med"/>
            </a:ln>
          </p:spPr>
        </p:sp>
      </p:grpSp>
      <p:sp>
        <p:nvSpPr>
          <p:cNvPr id="62" name="Google Shape;62;p2"/>
          <p:cNvSpPr/>
          <p:nvPr/>
        </p:nvSpPr>
        <p:spPr>
          <a:xfrm>
            <a:off x="8059852" y="544300"/>
            <a:ext cx="391500" cy="391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2"/>
          <p:cNvGrpSpPr/>
          <p:nvPr/>
        </p:nvGrpSpPr>
        <p:grpSpPr>
          <a:xfrm rot="10800000">
            <a:off x="8059852" y="1078900"/>
            <a:ext cx="391500" cy="391500"/>
            <a:chOff x="713225" y="4221850"/>
            <a:chExt cx="391500" cy="391500"/>
          </a:xfrm>
        </p:grpSpPr>
        <p:sp>
          <p:nvSpPr>
            <p:cNvPr id="64" name="Google Shape;64;p2"/>
            <p:cNvSpPr/>
            <p:nvPr/>
          </p:nvSpPr>
          <p:spPr>
            <a:xfrm>
              <a:off x="713225" y="4221850"/>
              <a:ext cx="391500" cy="391500"/>
            </a:xfrm>
            <a:prstGeom prst="ellipse">
              <a:avLst/>
            </a:prstGeom>
            <a:noFill/>
            <a:ln w="28575" cap="flat" cmpd="sng">
              <a:solidFill>
                <a:srgbClr val="21B7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 name="Google Shape;65;p2"/>
            <p:cNvGrpSpPr/>
            <p:nvPr/>
          </p:nvGrpSpPr>
          <p:grpSpPr>
            <a:xfrm>
              <a:off x="790513" y="4323763"/>
              <a:ext cx="236923" cy="236923"/>
              <a:chOff x="1113470" y="1110867"/>
              <a:chExt cx="320860" cy="320860"/>
            </a:xfrm>
          </p:grpSpPr>
          <p:sp>
            <p:nvSpPr>
              <p:cNvPr id="66" name="Google Shape;66;p2"/>
              <p:cNvSpPr/>
              <p:nvPr/>
            </p:nvSpPr>
            <p:spPr>
              <a:xfrm rot="-8100000">
                <a:off x="1161969" y="1156346"/>
                <a:ext cx="223862" cy="229903"/>
              </a:xfrm>
              <a:custGeom>
                <a:avLst/>
                <a:gdLst/>
                <a:ahLst/>
                <a:cxnLst/>
                <a:rect l="l" t="t" r="r" b="b"/>
                <a:pathLst>
                  <a:path w="12859" h="13206" extrusionOk="0">
                    <a:moveTo>
                      <a:pt x="0" y="13206"/>
                    </a:moveTo>
                    <a:lnTo>
                      <a:pt x="12859" y="13206"/>
                    </a:lnTo>
                    <a:lnTo>
                      <a:pt x="12859" y="0"/>
                    </a:lnTo>
                  </a:path>
                </a:pathLst>
              </a:custGeom>
              <a:noFill/>
              <a:ln w="28575" cap="flat" cmpd="sng">
                <a:solidFill>
                  <a:srgbClr val="21B793"/>
                </a:solidFill>
                <a:prstDash val="solid"/>
                <a:round/>
                <a:headEnd type="none" w="med" len="med"/>
                <a:tailEnd type="none" w="med" len="med"/>
              </a:ln>
            </p:spPr>
          </p:sp>
          <p:cxnSp>
            <p:nvCxnSpPr>
              <p:cNvPr id="67" name="Google Shape;67;p2"/>
              <p:cNvCxnSpPr/>
              <p:nvPr/>
            </p:nvCxnSpPr>
            <p:spPr>
              <a:xfrm>
                <a:off x="1273900" y="1113250"/>
                <a:ext cx="0" cy="268500"/>
              </a:xfrm>
              <a:prstGeom prst="straightConnector1">
                <a:avLst/>
              </a:prstGeom>
              <a:noFill/>
              <a:ln w="28575" cap="flat" cmpd="sng">
                <a:solidFill>
                  <a:srgbClr val="21B793"/>
                </a:solidFill>
                <a:prstDash val="solid"/>
                <a:round/>
                <a:headEnd type="none" w="med" len="med"/>
                <a:tailEnd type="none" w="med" len="med"/>
              </a:ln>
            </p:spPr>
          </p:cxnSp>
        </p:grpSp>
      </p:grpSp>
      <p:grpSp>
        <p:nvGrpSpPr>
          <p:cNvPr id="68" name="Google Shape;68;p2"/>
          <p:cNvGrpSpPr/>
          <p:nvPr/>
        </p:nvGrpSpPr>
        <p:grpSpPr>
          <a:xfrm>
            <a:off x="7535254" y="2939881"/>
            <a:ext cx="391500" cy="391500"/>
            <a:chOff x="790425" y="1928737"/>
            <a:chExt cx="391500" cy="391500"/>
          </a:xfrm>
        </p:grpSpPr>
        <p:sp>
          <p:nvSpPr>
            <p:cNvPr id="69" name="Google Shape;69;p2"/>
            <p:cNvSpPr/>
            <p:nvPr/>
          </p:nvSpPr>
          <p:spPr>
            <a:xfrm>
              <a:off x="790425" y="1928737"/>
              <a:ext cx="391500" cy="3915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 name="Google Shape;70;p2"/>
            <p:cNvCxnSpPr/>
            <p:nvPr/>
          </p:nvCxnSpPr>
          <p:spPr>
            <a:xfrm rot="10800000">
              <a:off x="940563" y="2016913"/>
              <a:ext cx="0" cy="123900"/>
            </a:xfrm>
            <a:prstGeom prst="straightConnector1">
              <a:avLst/>
            </a:prstGeom>
            <a:noFill/>
            <a:ln w="28575" cap="flat" cmpd="sng">
              <a:solidFill>
                <a:schemeClr val="dk1"/>
              </a:solidFill>
              <a:prstDash val="solid"/>
              <a:round/>
              <a:headEnd type="none" w="med" len="med"/>
              <a:tailEnd type="none" w="med" len="med"/>
            </a:ln>
          </p:spPr>
        </p:cxnSp>
        <p:cxnSp>
          <p:nvCxnSpPr>
            <p:cNvPr id="71" name="Google Shape;71;p2"/>
            <p:cNvCxnSpPr/>
            <p:nvPr/>
          </p:nvCxnSpPr>
          <p:spPr>
            <a:xfrm rot="10800000">
              <a:off x="1031788" y="2016913"/>
              <a:ext cx="0" cy="123900"/>
            </a:xfrm>
            <a:prstGeom prst="straightConnector1">
              <a:avLst/>
            </a:prstGeom>
            <a:noFill/>
            <a:ln w="28575" cap="flat" cmpd="sng">
              <a:solidFill>
                <a:schemeClr val="dk1"/>
              </a:solidFill>
              <a:prstDash val="solid"/>
              <a:round/>
              <a:headEnd type="none" w="med" len="med"/>
              <a:tailEnd type="none" w="med" len="med"/>
            </a:ln>
          </p:spPr>
        </p:cxnSp>
        <p:cxnSp>
          <p:nvCxnSpPr>
            <p:cNvPr id="72" name="Google Shape;72;p2"/>
            <p:cNvCxnSpPr/>
            <p:nvPr/>
          </p:nvCxnSpPr>
          <p:spPr>
            <a:xfrm>
              <a:off x="948075" y="2232038"/>
              <a:ext cx="76200" cy="0"/>
            </a:xfrm>
            <a:prstGeom prst="straightConnector1">
              <a:avLst/>
            </a:prstGeom>
            <a:noFill/>
            <a:ln w="28575" cap="flat" cmpd="sng">
              <a:solidFill>
                <a:schemeClr val="dk1"/>
              </a:solidFill>
              <a:prstDash val="solid"/>
              <a:round/>
              <a:headEnd type="none" w="med" len="med"/>
              <a:tailEnd type="none" w="med" len="med"/>
            </a:ln>
          </p:spPr>
        </p:cxnSp>
      </p:grpSp>
      <p:grpSp>
        <p:nvGrpSpPr>
          <p:cNvPr id="73" name="Google Shape;73;p2"/>
          <p:cNvGrpSpPr/>
          <p:nvPr/>
        </p:nvGrpSpPr>
        <p:grpSpPr>
          <a:xfrm rot="5400000">
            <a:off x="6447259" y="4221850"/>
            <a:ext cx="391500" cy="391500"/>
            <a:chOff x="713225" y="4221850"/>
            <a:chExt cx="391500" cy="391500"/>
          </a:xfrm>
        </p:grpSpPr>
        <p:sp>
          <p:nvSpPr>
            <p:cNvPr id="74" name="Google Shape;74;p2"/>
            <p:cNvSpPr/>
            <p:nvPr/>
          </p:nvSpPr>
          <p:spPr>
            <a:xfrm>
              <a:off x="713225" y="4221850"/>
              <a:ext cx="391500" cy="3915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2"/>
            <p:cNvGrpSpPr/>
            <p:nvPr/>
          </p:nvGrpSpPr>
          <p:grpSpPr>
            <a:xfrm>
              <a:off x="790513" y="4323763"/>
              <a:ext cx="236923" cy="236923"/>
              <a:chOff x="1113470" y="1110867"/>
              <a:chExt cx="320860" cy="320860"/>
            </a:xfrm>
          </p:grpSpPr>
          <p:sp>
            <p:nvSpPr>
              <p:cNvPr id="76" name="Google Shape;76;p2"/>
              <p:cNvSpPr/>
              <p:nvPr/>
            </p:nvSpPr>
            <p:spPr>
              <a:xfrm rot="-8100000">
                <a:off x="1161969" y="1156346"/>
                <a:ext cx="223862" cy="229903"/>
              </a:xfrm>
              <a:custGeom>
                <a:avLst/>
                <a:gdLst/>
                <a:ahLst/>
                <a:cxnLst/>
                <a:rect l="l" t="t" r="r" b="b"/>
                <a:pathLst>
                  <a:path w="12859" h="13206" extrusionOk="0">
                    <a:moveTo>
                      <a:pt x="0" y="13206"/>
                    </a:moveTo>
                    <a:lnTo>
                      <a:pt x="12859" y="13206"/>
                    </a:lnTo>
                    <a:lnTo>
                      <a:pt x="12859" y="0"/>
                    </a:lnTo>
                  </a:path>
                </a:pathLst>
              </a:custGeom>
              <a:noFill/>
              <a:ln w="28575" cap="flat" cmpd="sng">
                <a:solidFill>
                  <a:schemeClr val="accent1"/>
                </a:solidFill>
                <a:prstDash val="solid"/>
                <a:round/>
                <a:headEnd type="none" w="med" len="med"/>
                <a:tailEnd type="none" w="med" len="med"/>
              </a:ln>
            </p:spPr>
          </p:sp>
          <p:cxnSp>
            <p:nvCxnSpPr>
              <p:cNvPr id="77" name="Google Shape;77;p2"/>
              <p:cNvCxnSpPr/>
              <p:nvPr/>
            </p:nvCxnSpPr>
            <p:spPr>
              <a:xfrm>
                <a:off x="1273900" y="1113250"/>
                <a:ext cx="0" cy="268500"/>
              </a:xfrm>
              <a:prstGeom prst="straightConnector1">
                <a:avLst/>
              </a:prstGeom>
              <a:noFill/>
              <a:ln w="28575" cap="flat" cmpd="sng">
                <a:solidFill>
                  <a:schemeClr val="accent1"/>
                </a:solidFill>
                <a:prstDash val="solid"/>
                <a:round/>
                <a:headEnd type="none" w="med" len="med"/>
                <a:tailEnd type="none" w="med" len="med"/>
              </a:ln>
            </p:spPr>
          </p:cxnSp>
        </p:grpSp>
      </p:grpSp>
      <p:grpSp>
        <p:nvGrpSpPr>
          <p:cNvPr id="78" name="Google Shape;78;p2"/>
          <p:cNvGrpSpPr/>
          <p:nvPr/>
        </p:nvGrpSpPr>
        <p:grpSpPr>
          <a:xfrm>
            <a:off x="6447259" y="544300"/>
            <a:ext cx="391500" cy="391500"/>
            <a:chOff x="1900200" y="3263712"/>
            <a:chExt cx="391500" cy="391500"/>
          </a:xfrm>
        </p:grpSpPr>
        <p:sp>
          <p:nvSpPr>
            <p:cNvPr id="79" name="Google Shape;79;p2"/>
            <p:cNvSpPr/>
            <p:nvPr/>
          </p:nvSpPr>
          <p:spPr>
            <a:xfrm>
              <a:off x="1900200" y="3263712"/>
              <a:ext cx="391500" cy="391500"/>
            </a:xfrm>
            <a:prstGeom prst="ellipse">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 name="Google Shape;80;p2"/>
            <p:cNvCxnSpPr/>
            <p:nvPr/>
          </p:nvCxnSpPr>
          <p:spPr>
            <a:xfrm rot="10800000">
              <a:off x="1977417" y="3459444"/>
              <a:ext cx="237000" cy="0"/>
            </a:xfrm>
            <a:prstGeom prst="straightConnector1">
              <a:avLst/>
            </a:prstGeom>
            <a:noFill/>
            <a:ln w="28575" cap="flat" cmpd="sng">
              <a:solidFill>
                <a:schemeClr val="accent5"/>
              </a:solidFill>
              <a:prstDash val="solid"/>
              <a:round/>
              <a:headEnd type="none" w="med" len="med"/>
              <a:tailEnd type="none" w="med" len="med"/>
            </a:ln>
          </p:spPr>
        </p:cxnSp>
      </p:grpSp>
      <p:grpSp>
        <p:nvGrpSpPr>
          <p:cNvPr id="81" name="Google Shape;81;p2"/>
          <p:cNvGrpSpPr/>
          <p:nvPr/>
        </p:nvGrpSpPr>
        <p:grpSpPr>
          <a:xfrm rot="-5400000">
            <a:off x="6760750" y="1293100"/>
            <a:ext cx="819900" cy="391500"/>
            <a:chOff x="7610875" y="3187000"/>
            <a:chExt cx="819900" cy="391500"/>
          </a:xfrm>
        </p:grpSpPr>
        <p:sp>
          <p:nvSpPr>
            <p:cNvPr id="82" name="Google Shape;82;p2"/>
            <p:cNvSpPr/>
            <p:nvPr/>
          </p:nvSpPr>
          <p:spPr>
            <a:xfrm>
              <a:off x="7610875" y="3187000"/>
              <a:ext cx="819900" cy="391500"/>
            </a:xfrm>
            <a:prstGeom prst="roundRect">
              <a:avLst>
                <a:gd name="adj" fmla="val 50000"/>
              </a:avLst>
            </a:prstGeom>
            <a:solidFill>
              <a:schemeClr val="dk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 name="Google Shape;83;p2"/>
            <p:cNvGrpSpPr/>
            <p:nvPr/>
          </p:nvGrpSpPr>
          <p:grpSpPr>
            <a:xfrm rot="10800000">
              <a:off x="7711953" y="3257975"/>
              <a:ext cx="617743" cy="249549"/>
              <a:chOff x="3001625" y="839834"/>
              <a:chExt cx="879600" cy="355331"/>
            </a:xfrm>
          </p:grpSpPr>
          <p:sp>
            <p:nvSpPr>
              <p:cNvPr id="84" name="Google Shape;84;p2"/>
              <p:cNvSpPr/>
              <p:nvPr/>
            </p:nvSpPr>
            <p:spPr>
              <a:xfrm rot="-2700000">
                <a:off x="3578644" y="890199"/>
                <a:ext cx="247912" cy="254602"/>
              </a:xfrm>
              <a:custGeom>
                <a:avLst/>
                <a:gdLst/>
                <a:ahLst/>
                <a:cxnLst/>
                <a:rect l="l" t="t" r="r" b="b"/>
                <a:pathLst>
                  <a:path w="12859" h="13206" extrusionOk="0">
                    <a:moveTo>
                      <a:pt x="0" y="13206"/>
                    </a:moveTo>
                    <a:lnTo>
                      <a:pt x="12859" y="13206"/>
                    </a:lnTo>
                    <a:lnTo>
                      <a:pt x="12859" y="0"/>
                    </a:lnTo>
                  </a:path>
                </a:pathLst>
              </a:custGeom>
              <a:noFill/>
              <a:ln w="28575" cap="flat" cmpd="sng">
                <a:solidFill>
                  <a:schemeClr val="dk1"/>
                </a:solidFill>
                <a:prstDash val="solid"/>
                <a:round/>
                <a:headEnd type="none" w="med" len="med"/>
                <a:tailEnd type="none" w="med" len="med"/>
              </a:ln>
            </p:spPr>
          </p:sp>
          <p:cxnSp>
            <p:nvCxnSpPr>
              <p:cNvPr id="85" name="Google Shape;85;p2"/>
              <p:cNvCxnSpPr/>
              <p:nvPr/>
            </p:nvCxnSpPr>
            <p:spPr>
              <a:xfrm rot="10800000">
                <a:off x="3001625" y="1020300"/>
                <a:ext cx="8796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86" name="Google Shape;86;p2"/>
          <p:cNvGrpSpPr/>
          <p:nvPr/>
        </p:nvGrpSpPr>
        <p:grpSpPr>
          <a:xfrm>
            <a:off x="6974950" y="3142150"/>
            <a:ext cx="391500" cy="391500"/>
            <a:chOff x="1761025" y="4221850"/>
            <a:chExt cx="391500" cy="391500"/>
          </a:xfrm>
        </p:grpSpPr>
        <p:sp>
          <p:nvSpPr>
            <p:cNvPr id="87" name="Google Shape;87;p2"/>
            <p:cNvSpPr/>
            <p:nvPr/>
          </p:nvSpPr>
          <p:spPr>
            <a:xfrm>
              <a:off x="1761025" y="4221850"/>
              <a:ext cx="391500" cy="391500"/>
            </a:xfrm>
            <a:prstGeom prst="ellipse">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1917275" y="4302312"/>
              <a:ext cx="79000" cy="230575"/>
            </a:xfrm>
            <a:custGeom>
              <a:avLst/>
              <a:gdLst/>
              <a:ahLst/>
              <a:cxnLst/>
              <a:rect l="l" t="t" r="r" b="b"/>
              <a:pathLst>
                <a:path w="3160" h="9223" extrusionOk="0">
                  <a:moveTo>
                    <a:pt x="2725" y="0"/>
                  </a:moveTo>
                  <a:lnTo>
                    <a:pt x="0" y="4720"/>
                  </a:lnTo>
                  <a:lnTo>
                    <a:pt x="3160" y="4720"/>
                  </a:lnTo>
                  <a:lnTo>
                    <a:pt x="560" y="9223"/>
                  </a:lnTo>
                </a:path>
              </a:pathLst>
            </a:custGeom>
            <a:noFill/>
            <a:ln w="28575" cap="flat" cmpd="sng">
              <a:solidFill>
                <a:schemeClr val="accent5"/>
              </a:solidFill>
              <a:prstDash val="solid"/>
              <a:round/>
              <a:headEnd type="none" w="med" len="med"/>
              <a:tailEnd type="none" w="med" len="med"/>
            </a:ln>
          </p:spPr>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
    <p:spTree>
      <p:nvGrpSpPr>
        <p:cNvPr id="1" name="Shape 379"/>
        <p:cNvGrpSpPr/>
        <p:nvPr/>
      </p:nvGrpSpPr>
      <p:grpSpPr>
        <a:xfrm>
          <a:off x="0" y="0"/>
          <a:ext cx="0" cy="0"/>
          <a:chOff x="0" y="0"/>
          <a:chExt cx="0" cy="0"/>
        </a:xfrm>
      </p:grpSpPr>
      <p:sp>
        <p:nvSpPr>
          <p:cNvPr id="380" name="Google Shape;380;p16"/>
          <p:cNvSpPr txBox="1">
            <a:spLocks noGrp="1"/>
          </p:cNvSpPr>
          <p:nvPr>
            <p:ph type="title"/>
          </p:nvPr>
        </p:nvSpPr>
        <p:spPr>
          <a:xfrm>
            <a:off x="720000" y="2936100"/>
            <a:ext cx="7704000" cy="5727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1" name="Google Shape;381;p16"/>
          <p:cNvSpPr txBox="1">
            <a:spLocks noGrp="1"/>
          </p:cNvSpPr>
          <p:nvPr>
            <p:ph type="subTitle" idx="1"/>
          </p:nvPr>
        </p:nvSpPr>
        <p:spPr>
          <a:xfrm>
            <a:off x="720000" y="3508800"/>
            <a:ext cx="4294800" cy="1004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2">
  <p:cSld name="CUSTOM_4">
    <p:spTree>
      <p:nvGrpSpPr>
        <p:cNvPr id="1" name="Shape 382"/>
        <p:cNvGrpSpPr/>
        <p:nvPr/>
      </p:nvGrpSpPr>
      <p:grpSpPr>
        <a:xfrm>
          <a:off x="0" y="0"/>
          <a:ext cx="0" cy="0"/>
          <a:chOff x="0" y="0"/>
          <a:chExt cx="0" cy="0"/>
        </a:xfrm>
      </p:grpSpPr>
      <p:sp>
        <p:nvSpPr>
          <p:cNvPr id="383" name="Google Shape;383;p17"/>
          <p:cNvSpPr txBox="1">
            <a:spLocks noGrp="1"/>
          </p:cNvSpPr>
          <p:nvPr>
            <p:ph type="title"/>
          </p:nvPr>
        </p:nvSpPr>
        <p:spPr>
          <a:xfrm>
            <a:off x="720000" y="1745250"/>
            <a:ext cx="3233100" cy="5727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4" name="Google Shape;384;p17"/>
          <p:cNvSpPr txBox="1">
            <a:spLocks noGrp="1"/>
          </p:cNvSpPr>
          <p:nvPr>
            <p:ph type="subTitle" idx="1"/>
          </p:nvPr>
        </p:nvSpPr>
        <p:spPr>
          <a:xfrm>
            <a:off x="720000" y="2317950"/>
            <a:ext cx="2575500" cy="1080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399"/>
        <p:cNvGrpSpPr/>
        <p:nvPr/>
      </p:nvGrpSpPr>
      <p:grpSpPr>
        <a:xfrm>
          <a:off x="0" y="0"/>
          <a:ext cx="0" cy="0"/>
          <a:chOff x="0" y="0"/>
          <a:chExt cx="0" cy="0"/>
        </a:xfrm>
      </p:grpSpPr>
      <p:sp>
        <p:nvSpPr>
          <p:cNvPr id="400" name="Google Shape;400;p19"/>
          <p:cNvSpPr txBox="1">
            <a:spLocks noGrp="1"/>
          </p:cNvSpPr>
          <p:nvPr>
            <p:ph type="title"/>
          </p:nvPr>
        </p:nvSpPr>
        <p:spPr>
          <a:xfrm>
            <a:off x="1408588" y="2619238"/>
            <a:ext cx="2909700" cy="295500"/>
          </a:xfrm>
          <a:prstGeom prst="rect">
            <a:avLst/>
          </a:prstGeom>
        </p:spPr>
        <p:txBody>
          <a:bodyPr spcFirstLastPara="1" wrap="square" lIns="0" tIns="0" rIns="0" bIns="0" anchor="ctr" anchorCtr="0">
            <a:noAutofit/>
          </a:bodyPr>
          <a:lstStyle>
            <a:lvl1pPr lvl="0" algn="ctr" rtl="0">
              <a:spcBef>
                <a:spcPts val="0"/>
              </a:spcBef>
              <a:spcAft>
                <a:spcPts val="0"/>
              </a:spcAft>
              <a:buClr>
                <a:schemeClr val="accent5"/>
              </a:buClr>
              <a:buSzPts val="3000"/>
              <a:buNone/>
              <a:defRPr sz="1800">
                <a:solidFill>
                  <a:schemeClr val="accent5"/>
                </a:solidFill>
              </a:defRPr>
            </a:lvl1pPr>
            <a:lvl2pPr lvl="1" rtl="0">
              <a:spcBef>
                <a:spcPts val="0"/>
              </a:spcBef>
              <a:spcAft>
                <a:spcPts val="0"/>
              </a:spcAft>
              <a:buClr>
                <a:schemeClr val="accent5"/>
              </a:buClr>
              <a:buSzPts val="3500"/>
              <a:buNone/>
              <a:defRPr b="1">
                <a:solidFill>
                  <a:schemeClr val="accent5"/>
                </a:solidFill>
              </a:defRPr>
            </a:lvl2pPr>
            <a:lvl3pPr lvl="2" rtl="0">
              <a:spcBef>
                <a:spcPts val="0"/>
              </a:spcBef>
              <a:spcAft>
                <a:spcPts val="0"/>
              </a:spcAft>
              <a:buClr>
                <a:schemeClr val="accent5"/>
              </a:buClr>
              <a:buSzPts val="3500"/>
              <a:buNone/>
              <a:defRPr b="1">
                <a:solidFill>
                  <a:schemeClr val="accent5"/>
                </a:solidFill>
              </a:defRPr>
            </a:lvl3pPr>
            <a:lvl4pPr lvl="3" rtl="0">
              <a:spcBef>
                <a:spcPts val="0"/>
              </a:spcBef>
              <a:spcAft>
                <a:spcPts val="0"/>
              </a:spcAft>
              <a:buClr>
                <a:schemeClr val="accent5"/>
              </a:buClr>
              <a:buSzPts val="3500"/>
              <a:buNone/>
              <a:defRPr b="1">
                <a:solidFill>
                  <a:schemeClr val="accent5"/>
                </a:solidFill>
              </a:defRPr>
            </a:lvl4pPr>
            <a:lvl5pPr lvl="4" rtl="0">
              <a:spcBef>
                <a:spcPts val="0"/>
              </a:spcBef>
              <a:spcAft>
                <a:spcPts val="0"/>
              </a:spcAft>
              <a:buClr>
                <a:schemeClr val="accent5"/>
              </a:buClr>
              <a:buSzPts val="3500"/>
              <a:buNone/>
              <a:defRPr b="1">
                <a:solidFill>
                  <a:schemeClr val="accent5"/>
                </a:solidFill>
              </a:defRPr>
            </a:lvl5pPr>
            <a:lvl6pPr lvl="5" rtl="0">
              <a:spcBef>
                <a:spcPts val="0"/>
              </a:spcBef>
              <a:spcAft>
                <a:spcPts val="0"/>
              </a:spcAft>
              <a:buClr>
                <a:schemeClr val="accent5"/>
              </a:buClr>
              <a:buSzPts val="3500"/>
              <a:buNone/>
              <a:defRPr b="1">
                <a:solidFill>
                  <a:schemeClr val="accent5"/>
                </a:solidFill>
              </a:defRPr>
            </a:lvl6pPr>
            <a:lvl7pPr lvl="6" rtl="0">
              <a:spcBef>
                <a:spcPts val="0"/>
              </a:spcBef>
              <a:spcAft>
                <a:spcPts val="0"/>
              </a:spcAft>
              <a:buClr>
                <a:schemeClr val="accent5"/>
              </a:buClr>
              <a:buSzPts val="3500"/>
              <a:buNone/>
              <a:defRPr b="1">
                <a:solidFill>
                  <a:schemeClr val="accent5"/>
                </a:solidFill>
              </a:defRPr>
            </a:lvl7pPr>
            <a:lvl8pPr lvl="7" rtl="0">
              <a:spcBef>
                <a:spcPts val="0"/>
              </a:spcBef>
              <a:spcAft>
                <a:spcPts val="0"/>
              </a:spcAft>
              <a:buClr>
                <a:schemeClr val="accent5"/>
              </a:buClr>
              <a:buSzPts val="3500"/>
              <a:buNone/>
              <a:defRPr b="1">
                <a:solidFill>
                  <a:schemeClr val="accent5"/>
                </a:solidFill>
              </a:defRPr>
            </a:lvl8pPr>
            <a:lvl9pPr lvl="8" rtl="0">
              <a:spcBef>
                <a:spcPts val="0"/>
              </a:spcBef>
              <a:spcAft>
                <a:spcPts val="0"/>
              </a:spcAft>
              <a:buClr>
                <a:schemeClr val="accent5"/>
              </a:buClr>
              <a:buSzPts val="3500"/>
              <a:buNone/>
              <a:defRPr b="1">
                <a:solidFill>
                  <a:schemeClr val="accent5"/>
                </a:solidFill>
              </a:defRPr>
            </a:lvl9pPr>
          </a:lstStyle>
          <a:p>
            <a:endParaRPr/>
          </a:p>
        </p:txBody>
      </p:sp>
      <p:sp>
        <p:nvSpPr>
          <p:cNvPr id="401" name="Google Shape;401;p19"/>
          <p:cNvSpPr txBox="1">
            <a:spLocks noGrp="1"/>
          </p:cNvSpPr>
          <p:nvPr>
            <p:ph type="title" idx="2"/>
          </p:nvPr>
        </p:nvSpPr>
        <p:spPr>
          <a:xfrm>
            <a:off x="4825815" y="2619238"/>
            <a:ext cx="2909700" cy="295500"/>
          </a:xfrm>
          <a:prstGeom prst="rect">
            <a:avLst/>
          </a:prstGeom>
        </p:spPr>
        <p:txBody>
          <a:bodyPr spcFirstLastPara="1" wrap="square" lIns="0" tIns="0" rIns="0" bIns="0" anchor="ctr" anchorCtr="0">
            <a:noAutofit/>
          </a:bodyPr>
          <a:lstStyle>
            <a:lvl1pPr lvl="0" algn="ctr" rtl="0">
              <a:spcBef>
                <a:spcPts val="0"/>
              </a:spcBef>
              <a:spcAft>
                <a:spcPts val="0"/>
              </a:spcAft>
              <a:buClr>
                <a:schemeClr val="accent5"/>
              </a:buClr>
              <a:buSzPts val="3000"/>
              <a:buNone/>
              <a:defRPr sz="1800">
                <a:solidFill>
                  <a:schemeClr val="accent5"/>
                </a:solidFill>
              </a:defRPr>
            </a:lvl1pPr>
            <a:lvl2pPr lvl="1" rtl="0">
              <a:spcBef>
                <a:spcPts val="0"/>
              </a:spcBef>
              <a:spcAft>
                <a:spcPts val="0"/>
              </a:spcAft>
              <a:buClr>
                <a:schemeClr val="accent5"/>
              </a:buClr>
              <a:buSzPts val="3500"/>
              <a:buNone/>
              <a:defRPr b="1">
                <a:solidFill>
                  <a:schemeClr val="accent5"/>
                </a:solidFill>
              </a:defRPr>
            </a:lvl2pPr>
            <a:lvl3pPr lvl="2" rtl="0">
              <a:spcBef>
                <a:spcPts val="0"/>
              </a:spcBef>
              <a:spcAft>
                <a:spcPts val="0"/>
              </a:spcAft>
              <a:buClr>
                <a:schemeClr val="accent5"/>
              </a:buClr>
              <a:buSzPts val="3500"/>
              <a:buNone/>
              <a:defRPr b="1">
                <a:solidFill>
                  <a:schemeClr val="accent5"/>
                </a:solidFill>
              </a:defRPr>
            </a:lvl3pPr>
            <a:lvl4pPr lvl="3" rtl="0">
              <a:spcBef>
                <a:spcPts val="0"/>
              </a:spcBef>
              <a:spcAft>
                <a:spcPts val="0"/>
              </a:spcAft>
              <a:buClr>
                <a:schemeClr val="accent5"/>
              </a:buClr>
              <a:buSzPts val="3500"/>
              <a:buNone/>
              <a:defRPr b="1">
                <a:solidFill>
                  <a:schemeClr val="accent5"/>
                </a:solidFill>
              </a:defRPr>
            </a:lvl4pPr>
            <a:lvl5pPr lvl="4" rtl="0">
              <a:spcBef>
                <a:spcPts val="0"/>
              </a:spcBef>
              <a:spcAft>
                <a:spcPts val="0"/>
              </a:spcAft>
              <a:buClr>
                <a:schemeClr val="accent5"/>
              </a:buClr>
              <a:buSzPts val="3500"/>
              <a:buNone/>
              <a:defRPr b="1">
                <a:solidFill>
                  <a:schemeClr val="accent5"/>
                </a:solidFill>
              </a:defRPr>
            </a:lvl5pPr>
            <a:lvl6pPr lvl="5" rtl="0">
              <a:spcBef>
                <a:spcPts val="0"/>
              </a:spcBef>
              <a:spcAft>
                <a:spcPts val="0"/>
              </a:spcAft>
              <a:buClr>
                <a:schemeClr val="accent5"/>
              </a:buClr>
              <a:buSzPts val="3500"/>
              <a:buNone/>
              <a:defRPr b="1">
                <a:solidFill>
                  <a:schemeClr val="accent5"/>
                </a:solidFill>
              </a:defRPr>
            </a:lvl6pPr>
            <a:lvl7pPr lvl="6" rtl="0">
              <a:spcBef>
                <a:spcPts val="0"/>
              </a:spcBef>
              <a:spcAft>
                <a:spcPts val="0"/>
              </a:spcAft>
              <a:buClr>
                <a:schemeClr val="accent5"/>
              </a:buClr>
              <a:buSzPts val="3500"/>
              <a:buNone/>
              <a:defRPr b="1">
                <a:solidFill>
                  <a:schemeClr val="accent5"/>
                </a:solidFill>
              </a:defRPr>
            </a:lvl7pPr>
            <a:lvl8pPr lvl="7" rtl="0">
              <a:spcBef>
                <a:spcPts val="0"/>
              </a:spcBef>
              <a:spcAft>
                <a:spcPts val="0"/>
              </a:spcAft>
              <a:buClr>
                <a:schemeClr val="accent5"/>
              </a:buClr>
              <a:buSzPts val="3500"/>
              <a:buNone/>
              <a:defRPr b="1">
                <a:solidFill>
                  <a:schemeClr val="accent5"/>
                </a:solidFill>
              </a:defRPr>
            </a:lvl8pPr>
            <a:lvl9pPr lvl="8" rtl="0">
              <a:spcBef>
                <a:spcPts val="0"/>
              </a:spcBef>
              <a:spcAft>
                <a:spcPts val="0"/>
              </a:spcAft>
              <a:buClr>
                <a:schemeClr val="accent5"/>
              </a:buClr>
              <a:buSzPts val="3500"/>
              <a:buNone/>
              <a:defRPr b="1">
                <a:solidFill>
                  <a:schemeClr val="accent5"/>
                </a:solidFill>
              </a:defRPr>
            </a:lvl9pPr>
          </a:lstStyle>
          <a:p>
            <a:endParaRPr/>
          </a:p>
        </p:txBody>
      </p:sp>
      <p:sp>
        <p:nvSpPr>
          <p:cNvPr id="402" name="Google Shape;402;p19"/>
          <p:cNvSpPr txBox="1">
            <a:spLocks noGrp="1"/>
          </p:cNvSpPr>
          <p:nvPr>
            <p:ph type="subTitle" idx="1"/>
          </p:nvPr>
        </p:nvSpPr>
        <p:spPr>
          <a:xfrm>
            <a:off x="4825813" y="2985314"/>
            <a:ext cx="2909700" cy="867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03" name="Google Shape;403;p19"/>
          <p:cNvSpPr txBox="1">
            <a:spLocks noGrp="1"/>
          </p:cNvSpPr>
          <p:nvPr>
            <p:ph type="subTitle" idx="3"/>
          </p:nvPr>
        </p:nvSpPr>
        <p:spPr>
          <a:xfrm>
            <a:off x="1408438" y="2985312"/>
            <a:ext cx="2909700" cy="867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04" name="Google Shape;404;p19"/>
          <p:cNvSpPr txBox="1">
            <a:spLocks noGrp="1"/>
          </p:cNvSpPr>
          <p:nvPr>
            <p:ph type="title" idx="4"/>
          </p:nvPr>
        </p:nvSpPr>
        <p:spPr>
          <a:xfrm>
            <a:off x="713225" y="539500"/>
            <a:ext cx="7717500" cy="478200"/>
          </a:xfrm>
          <a:prstGeom prst="rect">
            <a:avLst/>
          </a:prstGeom>
        </p:spPr>
        <p:txBody>
          <a:bodyPr spcFirstLastPara="1" wrap="square" lIns="0" tIns="0" rIns="0" bIns="0" anchor="ctr" anchorCtr="0">
            <a:noAutofit/>
          </a:bodyPr>
          <a:lstStyle>
            <a:lvl1pPr lvl="0" algn="ctr"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2pPr>
            <a:lvl3pPr lvl="2" rtl="0">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3pPr>
            <a:lvl4pPr lvl="3" rtl="0">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4pPr>
            <a:lvl5pPr lvl="4" rtl="0">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5pPr>
            <a:lvl6pPr lvl="5" rtl="0">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6pPr>
            <a:lvl7pPr lvl="6" rtl="0">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7pPr>
            <a:lvl8pPr lvl="7" rtl="0">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8pPr>
            <a:lvl9pPr lvl="8" rtl="0">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9pPr>
          </a:lstStyle>
          <a:p>
            <a:endParaRPr/>
          </a:p>
        </p:txBody>
      </p:sp>
      <p:sp>
        <p:nvSpPr>
          <p:cNvPr id="405" name="Google Shape;405;p19"/>
          <p:cNvSpPr/>
          <p:nvPr/>
        </p:nvSpPr>
        <p:spPr>
          <a:xfrm rot="10800000">
            <a:off x="1274252" y="4221850"/>
            <a:ext cx="391500" cy="3915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p:cNvSpPr/>
          <p:nvPr/>
        </p:nvSpPr>
        <p:spPr>
          <a:xfrm rot="5400000">
            <a:off x="7357950" y="4044475"/>
            <a:ext cx="746100" cy="391500"/>
          </a:xfrm>
          <a:prstGeom prst="roundRect">
            <a:avLst>
              <a:gd name="adj" fmla="val 50000"/>
            </a:avLst>
          </a:prstGeom>
          <a:noFill/>
          <a:ln w="28575" cap="flat" cmpd="sng">
            <a:solidFill>
              <a:srgbClr val="21B7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9"/>
          <p:cNvGrpSpPr/>
          <p:nvPr/>
        </p:nvGrpSpPr>
        <p:grpSpPr>
          <a:xfrm rot="5400000">
            <a:off x="7625900" y="3797500"/>
            <a:ext cx="1259400" cy="372300"/>
            <a:chOff x="7081600" y="4231452"/>
            <a:chExt cx="1259400" cy="372300"/>
          </a:xfrm>
        </p:grpSpPr>
        <p:sp>
          <p:nvSpPr>
            <p:cNvPr id="408" name="Google Shape;408;p19"/>
            <p:cNvSpPr/>
            <p:nvPr/>
          </p:nvSpPr>
          <p:spPr>
            <a:xfrm rot="10800000">
              <a:off x="7081600" y="4231452"/>
              <a:ext cx="1259400" cy="372300"/>
            </a:xfrm>
            <a:prstGeom prst="roundRect">
              <a:avLst>
                <a:gd name="adj" fmla="val 5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 name="Google Shape;409;p19"/>
            <p:cNvGrpSpPr/>
            <p:nvPr/>
          </p:nvGrpSpPr>
          <p:grpSpPr>
            <a:xfrm rot="10800000">
              <a:off x="7243722" y="4292825"/>
              <a:ext cx="914605" cy="249549"/>
              <a:chOff x="2578925" y="839834"/>
              <a:chExt cx="1302300" cy="355331"/>
            </a:xfrm>
          </p:grpSpPr>
          <p:sp>
            <p:nvSpPr>
              <p:cNvPr id="410" name="Google Shape;410;p19"/>
              <p:cNvSpPr/>
              <p:nvPr/>
            </p:nvSpPr>
            <p:spPr>
              <a:xfrm rot="-2700000">
                <a:off x="3578644" y="890199"/>
                <a:ext cx="247912" cy="254602"/>
              </a:xfrm>
              <a:custGeom>
                <a:avLst/>
                <a:gdLst/>
                <a:ahLst/>
                <a:cxnLst/>
                <a:rect l="l" t="t" r="r" b="b"/>
                <a:pathLst>
                  <a:path w="12859" h="13206" extrusionOk="0">
                    <a:moveTo>
                      <a:pt x="0" y="13206"/>
                    </a:moveTo>
                    <a:lnTo>
                      <a:pt x="12859" y="13206"/>
                    </a:lnTo>
                    <a:lnTo>
                      <a:pt x="12859" y="0"/>
                    </a:lnTo>
                  </a:path>
                </a:pathLst>
              </a:custGeom>
              <a:noFill/>
              <a:ln w="28575" cap="flat" cmpd="sng">
                <a:solidFill>
                  <a:schemeClr val="accent5"/>
                </a:solidFill>
                <a:prstDash val="solid"/>
                <a:round/>
                <a:headEnd type="none" w="med" len="med"/>
                <a:tailEnd type="none" w="med" len="med"/>
              </a:ln>
            </p:spPr>
          </p:sp>
          <p:cxnSp>
            <p:nvCxnSpPr>
              <p:cNvPr id="411" name="Google Shape;411;p19"/>
              <p:cNvCxnSpPr/>
              <p:nvPr/>
            </p:nvCxnSpPr>
            <p:spPr>
              <a:xfrm>
                <a:off x="3230075" y="369150"/>
                <a:ext cx="0" cy="1302300"/>
              </a:xfrm>
              <a:prstGeom prst="straightConnector1">
                <a:avLst/>
              </a:prstGeom>
              <a:noFill/>
              <a:ln w="28575" cap="flat" cmpd="sng">
                <a:solidFill>
                  <a:schemeClr val="accent5"/>
                </a:solidFill>
                <a:prstDash val="solid"/>
                <a:round/>
                <a:headEnd type="none" w="med" len="med"/>
                <a:tailEnd type="none" w="med" len="med"/>
              </a:ln>
            </p:spPr>
          </p:cxnSp>
        </p:grpSp>
      </p:grpSp>
      <p:sp>
        <p:nvSpPr>
          <p:cNvPr id="412" name="Google Shape;412;p19"/>
          <p:cNvSpPr/>
          <p:nvPr/>
        </p:nvSpPr>
        <p:spPr>
          <a:xfrm rot="10800000">
            <a:off x="749654" y="4221850"/>
            <a:ext cx="391500" cy="391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1">
  <p:cSld name="CUSTOM_12">
    <p:spTree>
      <p:nvGrpSpPr>
        <p:cNvPr id="1" name="Shape 432"/>
        <p:cNvGrpSpPr/>
        <p:nvPr/>
      </p:nvGrpSpPr>
      <p:grpSpPr>
        <a:xfrm>
          <a:off x="0" y="0"/>
          <a:ext cx="0" cy="0"/>
          <a:chOff x="0" y="0"/>
          <a:chExt cx="0" cy="0"/>
        </a:xfrm>
      </p:grpSpPr>
      <p:sp>
        <p:nvSpPr>
          <p:cNvPr id="433" name="Google Shape;433;p22"/>
          <p:cNvSpPr txBox="1">
            <a:spLocks noGrp="1"/>
          </p:cNvSpPr>
          <p:nvPr>
            <p:ph type="title"/>
          </p:nvPr>
        </p:nvSpPr>
        <p:spPr>
          <a:xfrm>
            <a:off x="713225" y="539500"/>
            <a:ext cx="7717500" cy="478200"/>
          </a:xfrm>
          <a:prstGeom prst="rect">
            <a:avLst/>
          </a:prstGeom>
        </p:spPr>
        <p:txBody>
          <a:bodyPr spcFirstLastPara="1" wrap="square" lIns="0" tIns="0" rIns="0" bIns="0" anchor="ctr" anchorCtr="0">
            <a:noAutofit/>
          </a:bodyPr>
          <a:lstStyle>
            <a:lvl1pPr lvl="0" algn="ctr">
              <a:spcBef>
                <a:spcPts val="0"/>
              </a:spcBef>
              <a:spcAft>
                <a:spcPts val="0"/>
              </a:spcAft>
              <a:buSzPts val="30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434" name="Google Shape;434;p22"/>
          <p:cNvSpPr txBox="1">
            <a:spLocks noGrp="1"/>
          </p:cNvSpPr>
          <p:nvPr>
            <p:ph type="title" idx="2"/>
          </p:nvPr>
        </p:nvSpPr>
        <p:spPr>
          <a:xfrm>
            <a:off x="1453950" y="2832325"/>
            <a:ext cx="1845900" cy="3552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1800">
                <a:solidFill>
                  <a:schemeClr val="accent5"/>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5" name="Google Shape;435;p22"/>
          <p:cNvSpPr txBox="1">
            <a:spLocks noGrp="1"/>
          </p:cNvSpPr>
          <p:nvPr>
            <p:ph type="subTitle" idx="1"/>
          </p:nvPr>
        </p:nvSpPr>
        <p:spPr>
          <a:xfrm>
            <a:off x="1453950" y="3236300"/>
            <a:ext cx="1845900" cy="674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6" name="Google Shape;436;p22"/>
          <p:cNvSpPr txBox="1">
            <a:spLocks noGrp="1"/>
          </p:cNvSpPr>
          <p:nvPr>
            <p:ph type="title" idx="3"/>
          </p:nvPr>
        </p:nvSpPr>
        <p:spPr>
          <a:xfrm>
            <a:off x="3649075" y="2368350"/>
            <a:ext cx="1845900" cy="3552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1800">
                <a:solidFill>
                  <a:schemeClr val="accent5"/>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7" name="Google Shape;437;p22"/>
          <p:cNvSpPr txBox="1">
            <a:spLocks noGrp="1"/>
          </p:cNvSpPr>
          <p:nvPr>
            <p:ph type="subTitle" idx="4"/>
          </p:nvPr>
        </p:nvSpPr>
        <p:spPr>
          <a:xfrm>
            <a:off x="3649075" y="2772325"/>
            <a:ext cx="1845900" cy="674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8" name="Google Shape;438;p22"/>
          <p:cNvSpPr txBox="1">
            <a:spLocks noGrp="1"/>
          </p:cNvSpPr>
          <p:nvPr>
            <p:ph type="title" idx="5"/>
          </p:nvPr>
        </p:nvSpPr>
        <p:spPr>
          <a:xfrm>
            <a:off x="5826475" y="2832325"/>
            <a:ext cx="1845900" cy="3552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1800">
                <a:solidFill>
                  <a:schemeClr val="accent5"/>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9" name="Google Shape;439;p22"/>
          <p:cNvSpPr txBox="1">
            <a:spLocks noGrp="1"/>
          </p:cNvSpPr>
          <p:nvPr>
            <p:ph type="subTitle" idx="6"/>
          </p:nvPr>
        </p:nvSpPr>
        <p:spPr>
          <a:xfrm>
            <a:off x="5826475" y="3236300"/>
            <a:ext cx="1845900" cy="674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0" name="Google Shape;440;p22"/>
          <p:cNvSpPr/>
          <p:nvPr/>
        </p:nvSpPr>
        <p:spPr>
          <a:xfrm rot="10800000">
            <a:off x="7479905" y="4218200"/>
            <a:ext cx="391500" cy="3915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 name="Google Shape;441;p22"/>
          <p:cNvGrpSpPr/>
          <p:nvPr/>
        </p:nvGrpSpPr>
        <p:grpSpPr>
          <a:xfrm rot="-5400000">
            <a:off x="7825031" y="4004000"/>
            <a:ext cx="819900" cy="391500"/>
            <a:chOff x="7610875" y="3187000"/>
            <a:chExt cx="819900" cy="391500"/>
          </a:xfrm>
        </p:grpSpPr>
        <p:sp>
          <p:nvSpPr>
            <p:cNvPr id="442" name="Google Shape;442;p22"/>
            <p:cNvSpPr/>
            <p:nvPr/>
          </p:nvSpPr>
          <p:spPr>
            <a:xfrm>
              <a:off x="7610875" y="3187000"/>
              <a:ext cx="819900" cy="391500"/>
            </a:xfrm>
            <a:prstGeom prst="roundRect">
              <a:avLst>
                <a:gd name="adj" fmla="val 50000"/>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 name="Google Shape;443;p22"/>
            <p:cNvGrpSpPr/>
            <p:nvPr/>
          </p:nvGrpSpPr>
          <p:grpSpPr>
            <a:xfrm rot="10800000">
              <a:off x="7711953" y="3257975"/>
              <a:ext cx="617743" cy="249549"/>
              <a:chOff x="3001625" y="839834"/>
              <a:chExt cx="879600" cy="355331"/>
            </a:xfrm>
          </p:grpSpPr>
          <p:sp>
            <p:nvSpPr>
              <p:cNvPr id="444" name="Google Shape;444;p22"/>
              <p:cNvSpPr/>
              <p:nvPr/>
            </p:nvSpPr>
            <p:spPr>
              <a:xfrm rot="-2700000">
                <a:off x="3578644" y="890199"/>
                <a:ext cx="247912" cy="254602"/>
              </a:xfrm>
              <a:custGeom>
                <a:avLst/>
                <a:gdLst/>
                <a:ahLst/>
                <a:cxnLst/>
                <a:rect l="l" t="t" r="r" b="b"/>
                <a:pathLst>
                  <a:path w="12859" h="13206" extrusionOk="0">
                    <a:moveTo>
                      <a:pt x="0" y="13206"/>
                    </a:moveTo>
                    <a:lnTo>
                      <a:pt x="12859" y="13206"/>
                    </a:lnTo>
                    <a:lnTo>
                      <a:pt x="12859" y="0"/>
                    </a:lnTo>
                  </a:path>
                </a:pathLst>
              </a:custGeom>
              <a:noFill/>
              <a:ln w="28575" cap="flat" cmpd="sng">
                <a:solidFill>
                  <a:schemeClr val="dk1"/>
                </a:solidFill>
                <a:prstDash val="solid"/>
                <a:round/>
                <a:headEnd type="none" w="med" len="med"/>
                <a:tailEnd type="none" w="med" len="med"/>
              </a:ln>
            </p:spPr>
          </p:sp>
          <p:cxnSp>
            <p:nvCxnSpPr>
              <p:cNvPr id="445" name="Google Shape;445;p22"/>
              <p:cNvCxnSpPr/>
              <p:nvPr/>
            </p:nvCxnSpPr>
            <p:spPr>
              <a:xfrm rot="10800000">
                <a:off x="3001625" y="1020300"/>
                <a:ext cx="879600" cy="0"/>
              </a:xfrm>
              <a:prstGeom prst="straightConnector1">
                <a:avLst/>
              </a:prstGeom>
              <a:noFill/>
              <a:ln w="28575" cap="flat" cmpd="sng">
                <a:solidFill>
                  <a:schemeClr val="dk1"/>
                </a:solidFill>
                <a:prstDash val="solid"/>
                <a:round/>
                <a:headEnd type="none" w="med" len="med"/>
                <a:tailEnd type="none" w="med" len="med"/>
              </a:ln>
            </p:spPr>
          </p:cxnSp>
        </p:grpSp>
      </p:grpSp>
      <p:sp>
        <p:nvSpPr>
          <p:cNvPr id="446" name="Google Shape;446;p22"/>
          <p:cNvSpPr/>
          <p:nvPr/>
        </p:nvSpPr>
        <p:spPr>
          <a:xfrm>
            <a:off x="708906" y="4218200"/>
            <a:ext cx="391500" cy="391500"/>
          </a:xfrm>
          <a:prstGeom prst="ellipse">
            <a:avLst/>
          </a:prstGeom>
          <a:solidFill>
            <a:schemeClr val="accent5"/>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447"/>
        <p:cNvGrpSpPr/>
        <p:nvPr/>
      </p:nvGrpSpPr>
      <p:grpSpPr>
        <a:xfrm>
          <a:off x="0" y="0"/>
          <a:ext cx="0" cy="0"/>
          <a:chOff x="0" y="0"/>
          <a:chExt cx="0" cy="0"/>
        </a:xfrm>
      </p:grpSpPr>
      <p:sp>
        <p:nvSpPr>
          <p:cNvPr id="448" name="Google Shape;448;p23"/>
          <p:cNvSpPr txBox="1">
            <a:spLocks noGrp="1"/>
          </p:cNvSpPr>
          <p:nvPr>
            <p:ph type="title"/>
          </p:nvPr>
        </p:nvSpPr>
        <p:spPr>
          <a:xfrm>
            <a:off x="2189550" y="1619750"/>
            <a:ext cx="2217300" cy="3552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800">
                <a:solidFill>
                  <a:schemeClr val="accent5"/>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49" name="Google Shape;449;p23"/>
          <p:cNvSpPr txBox="1">
            <a:spLocks noGrp="1"/>
          </p:cNvSpPr>
          <p:nvPr>
            <p:ph type="subTitle" idx="1"/>
          </p:nvPr>
        </p:nvSpPr>
        <p:spPr>
          <a:xfrm>
            <a:off x="2189550" y="2033875"/>
            <a:ext cx="2217300" cy="634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0" name="Google Shape;450;p23"/>
          <p:cNvSpPr txBox="1">
            <a:spLocks noGrp="1"/>
          </p:cNvSpPr>
          <p:nvPr>
            <p:ph type="title" idx="2"/>
          </p:nvPr>
        </p:nvSpPr>
        <p:spPr>
          <a:xfrm>
            <a:off x="5635115" y="1619750"/>
            <a:ext cx="2217300" cy="3552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800">
                <a:solidFill>
                  <a:schemeClr val="accent5"/>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51" name="Google Shape;451;p23"/>
          <p:cNvSpPr txBox="1">
            <a:spLocks noGrp="1"/>
          </p:cNvSpPr>
          <p:nvPr>
            <p:ph type="subTitle" idx="3"/>
          </p:nvPr>
        </p:nvSpPr>
        <p:spPr>
          <a:xfrm>
            <a:off x="5635120" y="2033875"/>
            <a:ext cx="2217300" cy="634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2" name="Google Shape;452;p23"/>
          <p:cNvSpPr txBox="1">
            <a:spLocks noGrp="1"/>
          </p:cNvSpPr>
          <p:nvPr>
            <p:ph type="title" idx="4"/>
          </p:nvPr>
        </p:nvSpPr>
        <p:spPr>
          <a:xfrm>
            <a:off x="2189550" y="3105375"/>
            <a:ext cx="2217300" cy="3552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800">
                <a:solidFill>
                  <a:schemeClr val="accent5"/>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53" name="Google Shape;453;p23"/>
          <p:cNvSpPr txBox="1">
            <a:spLocks noGrp="1"/>
          </p:cNvSpPr>
          <p:nvPr>
            <p:ph type="subTitle" idx="5"/>
          </p:nvPr>
        </p:nvSpPr>
        <p:spPr>
          <a:xfrm>
            <a:off x="2189550" y="3519400"/>
            <a:ext cx="2217300" cy="634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4" name="Google Shape;454;p23"/>
          <p:cNvSpPr txBox="1">
            <a:spLocks noGrp="1"/>
          </p:cNvSpPr>
          <p:nvPr>
            <p:ph type="title" idx="6"/>
          </p:nvPr>
        </p:nvSpPr>
        <p:spPr>
          <a:xfrm>
            <a:off x="5635115" y="3105375"/>
            <a:ext cx="2217300" cy="3552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800">
                <a:solidFill>
                  <a:schemeClr val="accent5"/>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55" name="Google Shape;455;p23"/>
          <p:cNvSpPr txBox="1">
            <a:spLocks noGrp="1"/>
          </p:cNvSpPr>
          <p:nvPr>
            <p:ph type="subTitle" idx="7"/>
          </p:nvPr>
        </p:nvSpPr>
        <p:spPr>
          <a:xfrm>
            <a:off x="5635120" y="3519400"/>
            <a:ext cx="2217300" cy="634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6" name="Google Shape;456;p23"/>
          <p:cNvSpPr txBox="1">
            <a:spLocks noGrp="1"/>
          </p:cNvSpPr>
          <p:nvPr>
            <p:ph type="title" idx="8"/>
          </p:nvPr>
        </p:nvSpPr>
        <p:spPr>
          <a:xfrm>
            <a:off x="713225" y="539500"/>
            <a:ext cx="7717500" cy="478200"/>
          </a:xfrm>
          <a:prstGeom prst="rect">
            <a:avLst/>
          </a:prstGeom>
        </p:spPr>
        <p:txBody>
          <a:bodyPr spcFirstLastPara="1" wrap="square" lIns="0" tIns="0" rIns="0" bIns="0" anchor="ctr" anchorCtr="0">
            <a:noAutofit/>
          </a:bodyPr>
          <a:lstStyle>
            <a:lvl1pPr lvl="0" algn="ctr"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grpSp>
        <p:nvGrpSpPr>
          <p:cNvPr id="457" name="Google Shape;457;p23"/>
          <p:cNvGrpSpPr/>
          <p:nvPr/>
        </p:nvGrpSpPr>
        <p:grpSpPr>
          <a:xfrm rot="-5400000">
            <a:off x="7570081" y="3712750"/>
            <a:ext cx="1349100" cy="372300"/>
            <a:chOff x="713225" y="539500"/>
            <a:chExt cx="1349100" cy="372300"/>
          </a:xfrm>
        </p:grpSpPr>
        <p:sp>
          <p:nvSpPr>
            <p:cNvPr id="458" name="Google Shape;458;p23"/>
            <p:cNvSpPr/>
            <p:nvPr/>
          </p:nvSpPr>
          <p:spPr>
            <a:xfrm>
              <a:off x="713225" y="539500"/>
              <a:ext cx="1349100" cy="372300"/>
            </a:xfrm>
            <a:prstGeom prst="roundRect">
              <a:avLst>
                <a:gd name="adj"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3"/>
            <p:cNvGrpSpPr/>
            <p:nvPr/>
          </p:nvGrpSpPr>
          <p:grpSpPr>
            <a:xfrm>
              <a:off x="875272" y="600875"/>
              <a:ext cx="1025007" cy="249549"/>
              <a:chOff x="2421725" y="839834"/>
              <a:chExt cx="1459500" cy="355331"/>
            </a:xfrm>
          </p:grpSpPr>
          <p:sp>
            <p:nvSpPr>
              <p:cNvPr id="460" name="Google Shape;460;p23"/>
              <p:cNvSpPr/>
              <p:nvPr/>
            </p:nvSpPr>
            <p:spPr>
              <a:xfrm rot="-2700000">
                <a:off x="3578644" y="890199"/>
                <a:ext cx="247912" cy="254602"/>
              </a:xfrm>
              <a:custGeom>
                <a:avLst/>
                <a:gdLst/>
                <a:ahLst/>
                <a:cxnLst/>
                <a:rect l="l" t="t" r="r" b="b"/>
                <a:pathLst>
                  <a:path w="12859" h="13206" extrusionOk="0">
                    <a:moveTo>
                      <a:pt x="0" y="13206"/>
                    </a:moveTo>
                    <a:lnTo>
                      <a:pt x="12859" y="13206"/>
                    </a:lnTo>
                    <a:lnTo>
                      <a:pt x="12859" y="0"/>
                    </a:lnTo>
                  </a:path>
                </a:pathLst>
              </a:custGeom>
              <a:noFill/>
              <a:ln w="28575" cap="flat" cmpd="sng">
                <a:solidFill>
                  <a:schemeClr val="dk2"/>
                </a:solidFill>
                <a:prstDash val="solid"/>
                <a:round/>
                <a:headEnd type="none" w="med" len="med"/>
                <a:tailEnd type="none" w="med" len="med"/>
              </a:ln>
            </p:spPr>
          </p:sp>
          <p:cxnSp>
            <p:nvCxnSpPr>
              <p:cNvPr id="461" name="Google Shape;461;p23"/>
              <p:cNvCxnSpPr/>
              <p:nvPr/>
            </p:nvCxnSpPr>
            <p:spPr>
              <a:xfrm rot="10800000">
                <a:off x="2421725" y="1020300"/>
                <a:ext cx="1459500" cy="0"/>
              </a:xfrm>
              <a:prstGeom prst="straightConnector1">
                <a:avLst/>
              </a:prstGeom>
              <a:noFill/>
              <a:ln w="28575" cap="flat" cmpd="sng">
                <a:solidFill>
                  <a:schemeClr val="dk2"/>
                </a:solidFill>
                <a:prstDash val="solid"/>
                <a:round/>
                <a:headEnd type="none" w="med" len="med"/>
                <a:tailEnd type="none" w="med" len="med"/>
              </a:ln>
            </p:spPr>
          </p:cxnSp>
        </p:grpSp>
      </p:grpSp>
      <p:grpSp>
        <p:nvGrpSpPr>
          <p:cNvPr id="462" name="Google Shape;462;p23"/>
          <p:cNvGrpSpPr/>
          <p:nvPr/>
        </p:nvGrpSpPr>
        <p:grpSpPr>
          <a:xfrm rot="-5400000">
            <a:off x="499025" y="3970450"/>
            <a:ext cx="819900" cy="391500"/>
            <a:chOff x="7610875" y="3187000"/>
            <a:chExt cx="819900" cy="391500"/>
          </a:xfrm>
        </p:grpSpPr>
        <p:sp>
          <p:nvSpPr>
            <p:cNvPr id="463" name="Google Shape;463;p23"/>
            <p:cNvSpPr/>
            <p:nvPr/>
          </p:nvSpPr>
          <p:spPr>
            <a:xfrm>
              <a:off x="7610875" y="3187000"/>
              <a:ext cx="819900" cy="391500"/>
            </a:xfrm>
            <a:prstGeom prst="roundRect">
              <a:avLst>
                <a:gd name="adj" fmla="val 50000"/>
              </a:avLst>
            </a:prstGeom>
            <a:solidFill>
              <a:schemeClr val="accent5"/>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 name="Google Shape;464;p23"/>
            <p:cNvGrpSpPr/>
            <p:nvPr/>
          </p:nvGrpSpPr>
          <p:grpSpPr>
            <a:xfrm rot="10800000">
              <a:off x="7711953" y="3257975"/>
              <a:ext cx="617743" cy="249549"/>
              <a:chOff x="3001625" y="839834"/>
              <a:chExt cx="879600" cy="355331"/>
            </a:xfrm>
          </p:grpSpPr>
          <p:sp>
            <p:nvSpPr>
              <p:cNvPr id="465" name="Google Shape;465;p23"/>
              <p:cNvSpPr/>
              <p:nvPr/>
            </p:nvSpPr>
            <p:spPr>
              <a:xfrm rot="-2700000">
                <a:off x="3578644" y="890199"/>
                <a:ext cx="247912" cy="254602"/>
              </a:xfrm>
              <a:custGeom>
                <a:avLst/>
                <a:gdLst/>
                <a:ahLst/>
                <a:cxnLst/>
                <a:rect l="l" t="t" r="r" b="b"/>
                <a:pathLst>
                  <a:path w="12859" h="13206" extrusionOk="0">
                    <a:moveTo>
                      <a:pt x="0" y="13206"/>
                    </a:moveTo>
                    <a:lnTo>
                      <a:pt x="12859" y="13206"/>
                    </a:lnTo>
                    <a:lnTo>
                      <a:pt x="12859" y="0"/>
                    </a:lnTo>
                  </a:path>
                </a:pathLst>
              </a:custGeom>
              <a:noFill/>
              <a:ln w="28575" cap="flat" cmpd="sng">
                <a:solidFill>
                  <a:schemeClr val="dk1"/>
                </a:solidFill>
                <a:prstDash val="solid"/>
                <a:round/>
                <a:headEnd type="none" w="med" len="med"/>
                <a:tailEnd type="none" w="med" len="med"/>
              </a:ln>
            </p:spPr>
          </p:sp>
          <p:cxnSp>
            <p:nvCxnSpPr>
              <p:cNvPr id="466" name="Google Shape;466;p23"/>
              <p:cNvCxnSpPr/>
              <p:nvPr/>
            </p:nvCxnSpPr>
            <p:spPr>
              <a:xfrm rot="10800000">
                <a:off x="3001625" y="1020300"/>
                <a:ext cx="879600" cy="0"/>
              </a:xfrm>
              <a:prstGeom prst="straightConnector1">
                <a:avLst/>
              </a:prstGeom>
              <a:noFill/>
              <a:ln w="28575" cap="flat" cmpd="sng">
                <a:solidFill>
                  <a:schemeClr val="dk1"/>
                </a:solidFill>
                <a:prstDash val="solid"/>
                <a:round/>
                <a:headEnd type="none" w="med" len="med"/>
                <a:tailEnd type="none" w="med" len="med"/>
              </a:ln>
            </p:spPr>
          </p:cxn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1">
  <p:cSld name="CUSTOM_14">
    <p:spTree>
      <p:nvGrpSpPr>
        <p:cNvPr id="1" name="Shape 502"/>
        <p:cNvGrpSpPr/>
        <p:nvPr/>
      </p:nvGrpSpPr>
      <p:grpSpPr>
        <a:xfrm>
          <a:off x="0" y="0"/>
          <a:ext cx="0" cy="0"/>
          <a:chOff x="0" y="0"/>
          <a:chExt cx="0" cy="0"/>
        </a:xfrm>
      </p:grpSpPr>
      <p:sp>
        <p:nvSpPr>
          <p:cNvPr id="503" name="Google Shape;503;p26"/>
          <p:cNvSpPr txBox="1">
            <a:spLocks noGrp="1"/>
          </p:cNvSpPr>
          <p:nvPr>
            <p:ph type="title"/>
          </p:nvPr>
        </p:nvSpPr>
        <p:spPr>
          <a:xfrm>
            <a:off x="713225" y="539500"/>
            <a:ext cx="7717500" cy="478200"/>
          </a:xfrm>
          <a:prstGeom prst="rect">
            <a:avLst/>
          </a:prstGeom>
        </p:spPr>
        <p:txBody>
          <a:bodyPr spcFirstLastPara="1" wrap="square" lIns="0" tIns="0" rIns="0" bIns="0" anchor="t" anchorCtr="0">
            <a:noAutofit/>
          </a:bodyPr>
          <a:lstStyle>
            <a:lvl1pPr lvl="0" algn="ctr">
              <a:spcBef>
                <a:spcPts val="0"/>
              </a:spcBef>
              <a:spcAft>
                <a:spcPts val="0"/>
              </a:spcAft>
              <a:buSzPts val="30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504" name="Google Shape;504;p26"/>
          <p:cNvSpPr txBox="1">
            <a:spLocks noGrp="1"/>
          </p:cNvSpPr>
          <p:nvPr>
            <p:ph type="subTitle" idx="1"/>
          </p:nvPr>
        </p:nvSpPr>
        <p:spPr>
          <a:xfrm>
            <a:off x="1253300" y="3661100"/>
            <a:ext cx="2056800" cy="428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1400"/>
              <a:buFont typeface="PT Sans"/>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9pPr>
          </a:lstStyle>
          <a:p>
            <a:endParaRPr/>
          </a:p>
        </p:txBody>
      </p:sp>
      <p:sp>
        <p:nvSpPr>
          <p:cNvPr id="505" name="Google Shape;505;p26"/>
          <p:cNvSpPr txBox="1">
            <a:spLocks noGrp="1"/>
          </p:cNvSpPr>
          <p:nvPr>
            <p:ph type="title" idx="2" hasCustomPrompt="1"/>
          </p:nvPr>
        </p:nvSpPr>
        <p:spPr>
          <a:xfrm>
            <a:off x="1253309" y="1370700"/>
            <a:ext cx="2056800" cy="359100"/>
          </a:xfrm>
          <a:prstGeom prst="rect">
            <a:avLst/>
          </a:prstGeom>
        </p:spPr>
        <p:txBody>
          <a:bodyPr spcFirstLastPara="1" wrap="square" lIns="0" tIns="0" rIns="0" bIns="0" anchor="ctr" anchorCtr="0">
            <a:noAutofit/>
          </a:bodyPr>
          <a:lstStyle>
            <a:lvl1pPr lvl="0" algn="ctr" rtl="0">
              <a:spcBef>
                <a:spcPts val="0"/>
              </a:spcBef>
              <a:spcAft>
                <a:spcPts val="0"/>
              </a:spcAft>
              <a:buSzPts val="4500"/>
              <a:buNone/>
              <a:defRPr sz="2500">
                <a:solidFill>
                  <a:schemeClr val="accent4"/>
                </a:solidFill>
              </a:defRPr>
            </a:lvl1pPr>
            <a:lvl2pPr lvl="1" algn="ctr" rtl="0">
              <a:spcBef>
                <a:spcPts val="0"/>
              </a:spcBef>
              <a:spcAft>
                <a:spcPts val="0"/>
              </a:spcAft>
              <a:buSzPts val="4500"/>
              <a:buNone/>
              <a:defRPr sz="4500" b="1"/>
            </a:lvl2pPr>
            <a:lvl3pPr lvl="2" algn="ctr" rtl="0">
              <a:spcBef>
                <a:spcPts val="0"/>
              </a:spcBef>
              <a:spcAft>
                <a:spcPts val="0"/>
              </a:spcAft>
              <a:buSzPts val="4500"/>
              <a:buNone/>
              <a:defRPr sz="4500" b="1"/>
            </a:lvl3pPr>
            <a:lvl4pPr lvl="3" algn="ctr" rtl="0">
              <a:spcBef>
                <a:spcPts val="0"/>
              </a:spcBef>
              <a:spcAft>
                <a:spcPts val="0"/>
              </a:spcAft>
              <a:buSzPts val="4500"/>
              <a:buNone/>
              <a:defRPr sz="4500" b="1"/>
            </a:lvl4pPr>
            <a:lvl5pPr lvl="4" algn="ctr" rtl="0">
              <a:spcBef>
                <a:spcPts val="0"/>
              </a:spcBef>
              <a:spcAft>
                <a:spcPts val="0"/>
              </a:spcAft>
              <a:buSzPts val="4500"/>
              <a:buNone/>
              <a:defRPr sz="4500" b="1"/>
            </a:lvl5pPr>
            <a:lvl6pPr lvl="5" algn="ctr" rtl="0">
              <a:spcBef>
                <a:spcPts val="0"/>
              </a:spcBef>
              <a:spcAft>
                <a:spcPts val="0"/>
              </a:spcAft>
              <a:buSzPts val="4500"/>
              <a:buNone/>
              <a:defRPr sz="4500" b="1"/>
            </a:lvl6pPr>
            <a:lvl7pPr lvl="6" algn="ctr" rtl="0">
              <a:spcBef>
                <a:spcPts val="0"/>
              </a:spcBef>
              <a:spcAft>
                <a:spcPts val="0"/>
              </a:spcAft>
              <a:buSzPts val="4500"/>
              <a:buNone/>
              <a:defRPr sz="4500" b="1"/>
            </a:lvl7pPr>
            <a:lvl8pPr lvl="7" algn="ctr" rtl="0">
              <a:spcBef>
                <a:spcPts val="0"/>
              </a:spcBef>
              <a:spcAft>
                <a:spcPts val="0"/>
              </a:spcAft>
              <a:buSzPts val="4500"/>
              <a:buNone/>
              <a:defRPr sz="4500" b="1"/>
            </a:lvl8pPr>
            <a:lvl9pPr lvl="8" algn="ctr" rtl="0">
              <a:spcBef>
                <a:spcPts val="0"/>
              </a:spcBef>
              <a:spcAft>
                <a:spcPts val="0"/>
              </a:spcAft>
              <a:buSzPts val="4500"/>
              <a:buNone/>
              <a:defRPr sz="4500" b="1"/>
            </a:lvl9pPr>
          </a:lstStyle>
          <a:p>
            <a:r>
              <a:t>xx%</a:t>
            </a:r>
          </a:p>
        </p:txBody>
      </p:sp>
      <p:sp>
        <p:nvSpPr>
          <p:cNvPr id="506" name="Google Shape;506;p26"/>
          <p:cNvSpPr txBox="1">
            <a:spLocks noGrp="1"/>
          </p:cNvSpPr>
          <p:nvPr>
            <p:ph type="title" idx="3"/>
          </p:nvPr>
        </p:nvSpPr>
        <p:spPr>
          <a:xfrm>
            <a:off x="1253300" y="3305947"/>
            <a:ext cx="2056800" cy="293400"/>
          </a:xfrm>
          <a:prstGeom prst="rect">
            <a:avLst/>
          </a:prstGeom>
        </p:spPr>
        <p:txBody>
          <a:bodyPr spcFirstLastPara="1" wrap="square" lIns="0" tIns="0" rIns="0" bIns="0" anchor="ctr" anchorCtr="0">
            <a:noAutofit/>
          </a:bodyPr>
          <a:lstStyle>
            <a:lvl1pPr lvl="0" algn="ctr" rtl="0">
              <a:spcBef>
                <a:spcPts val="0"/>
              </a:spcBef>
              <a:spcAft>
                <a:spcPts val="0"/>
              </a:spcAft>
              <a:buSzPts val="1800"/>
              <a:buNone/>
              <a:defRPr sz="1800">
                <a:solidFill>
                  <a:schemeClr val="accent5"/>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507" name="Google Shape;507;p26"/>
          <p:cNvSpPr/>
          <p:nvPr/>
        </p:nvSpPr>
        <p:spPr>
          <a:xfrm>
            <a:off x="1272556" y="4218200"/>
            <a:ext cx="391500" cy="391500"/>
          </a:xfrm>
          <a:prstGeom prst="ellipse">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6"/>
          <p:cNvSpPr txBox="1">
            <a:spLocks noGrp="1"/>
          </p:cNvSpPr>
          <p:nvPr>
            <p:ph type="subTitle" idx="4"/>
          </p:nvPr>
        </p:nvSpPr>
        <p:spPr>
          <a:xfrm>
            <a:off x="3543600" y="3661100"/>
            <a:ext cx="2056800" cy="428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1400"/>
              <a:buFont typeface="PT Sans"/>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9pPr>
          </a:lstStyle>
          <a:p>
            <a:endParaRPr/>
          </a:p>
        </p:txBody>
      </p:sp>
      <p:sp>
        <p:nvSpPr>
          <p:cNvPr id="509" name="Google Shape;509;p26"/>
          <p:cNvSpPr txBox="1">
            <a:spLocks noGrp="1"/>
          </p:cNvSpPr>
          <p:nvPr>
            <p:ph type="title" idx="5" hasCustomPrompt="1"/>
          </p:nvPr>
        </p:nvSpPr>
        <p:spPr>
          <a:xfrm>
            <a:off x="3543609" y="1370700"/>
            <a:ext cx="2056800" cy="359100"/>
          </a:xfrm>
          <a:prstGeom prst="rect">
            <a:avLst/>
          </a:prstGeom>
        </p:spPr>
        <p:txBody>
          <a:bodyPr spcFirstLastPara="1" wrap="square" lIns="0" tIns="0" rIns="0" bIns="0" anchor="ctr" anchorCtr="0">
            <a:noAutofit/>
          </a:bodyPr>
          <a:lstStyle>
            <a:lvl1pPr lvl="0" algn="ctr" rtl="0">
              <a:spcBef>
                <a:spcPts val="0"/>
              </a:spcBef>
              <a:spcAft>
                <a:spcPts val="0"/>
              </a:spcAft>
              <a:buSzPts val="4500"/>
              <a:buNone/>
              <a:defRPr sz="2500">
                <a:solidFill>
                  <a:schemeClr val="accent4"/>
                </a:solidFill>
              </a:defRPr>
            </a:lvl1pPr>
            <a:lvl2pPr lvl="1" algn="ctr" rtl="0">
              <a:spcBef>
                <a:spcPts val="0"/>
              </a:spcBef>
              <a:spcAft>
                <a:spcPts val="0"/>
              </a:spcAft>
              <a:buSzPts val="4500"/>
              <a:buNone/>
              <a:defRPr sz="4500" b="1"/>
            </a:lvl2pPr>
            <a:lvl3pPr lvl="2" algn="ctr" rtl="0">
              <a:spcBef>
                <a:spcPts val="0"/>
              </a:spcBef>
              <a:spcAft>
                <a:spcPts val="0"/>
              </a:spcAft>
              <a:buSzPts val="4500"/>
              <a:buNone/>
              <a:defRPr sz="4500" b="1"/>
            </a:lvl3pPr>
            <a:lvl4pPr lvl="3" algn="ctr" rtl="0">
              <a:spcBef>
                <a:spcPts val="0"/>
              </a:spcBef>
              <a:spcAft>
                <a:spcPts val="0"/>
              </a:spcAft>
              <a:buSzPts val="4500"/>
              <a:buNone/>
              <a:defRPr sz="4500" b="1"/>
            </a:lvl4pPr>
            <a:lvl5pPr lvl="4" algn="ctr" rtl="0">
              <a:spcBef>
                <a:spcPts val="0"/>
              </a:spcBef>
              <a:spcAft>
                <a:spcPts val="0"/>
              </a:spcAft>
              <a:buSzPts val="4500"/>
              <a:buNone/>
              <a:defRPr sz="4500" b="1"/>
            </a:lvl5pPr>
            <a:lvl6pPr lvl="5" algn="ctr" rtl="0">
              <a:spcBef>
                <a:spcPts val="0"/>
              </a:spcBef>
              <a:spcAft>
                <a:spcPts val="0"/>
              </a:spcAft>
              <a:buSzPts val="4500"/>
              <a:buNone/>
              <a:defRPr sz="4500" b="1"/>
            </a:lvl6pPr>
            <a:lvl7pPr lvl="6" algn="ctr" rtl="0">
              <a:spcBef>
                <a:spcPts val="0"/>
              </a:spcBef>
              <a:spcAft>
                <a:spcPts val="0"/>
              </a:spcAft>
              <a:buSzPts val="4500"/>
              <a:buNone/>
              <a:defRPr sz="4500" b="1"/>
            </a:lvl7pPr>
            <a:lvl8pPr lvl="7" algn="ctr" rtl="0">
              <a:spcBef>
                <a:spcPts val="0"/>
              </a:spcBef>
              <a:spcAft>
                <a:spcPts val="0"/>
              </a:spcAft>
              <a:buSzPts val="4500"/>
              <a:buNone/>
              <a:defRPr sz="4500" b="1"/>
            </a:lvl8pPr>
            <a:lvl9pPr lvl="8" algn="ctr" rtl="0">
              <a:spcBef>
                <a:spcPts val="0"/>
              </a:spcBef>
              <a:spcAft>
                <a:spcPts val="0"/>
              </a:spcAft>
              <a:buSzPts val="4500"/>
              <a:buNone/>
              <a:defRPr sz="4500" b="1"/>
            </a:lvl9pPr>
          </a:lstStyle>
          <a:p>
            <a:r>
              <a:t>xx%</a:t>
            </a:r>
          </a:p>
        </p:txBody>
      </p:sp>
      <p:sp>
        <p:nvSpPr>
          <p:cNvPr id="510" name="Google Shape;510;p26"/>
          <p:cNvSpPr txBox="1">
            <a:spLocks noGrp="1"/>
          </p:cNvSpPr>
          <p:nvPr>
            <p:ph type="title" idx="6"/>
          </p:nvPr>
        </p:nvSpPr>
        <p:spPr>
          <a:xfrm>
            <a:off x="3543600" y="3305947"/>
            <a:ext cx="2056800" cy="293400"/>
          </a:xfrm>
          <a:prstGeom prst="rect">
            <a:avLst/>
          </a:prstGeom>
        </p:spPr>
        <p:txBody>
          <a:bodyPr spcFirstLastPara="1" wrap="square" lIns="0" tIns="0" rIns="0" bIns="0" anchor="ctr" anchorCtr="0">
            <a:noAutofit/>
          </a:bodyPr>
          <a:lstStyle>
            <a:lvl1pPr lvl="0" algn="ctr" rtl="0">
              <a:spcBef>
                <a:spcPts val="0"/>
              </a:spcBef>
              <a:spcAft>
                <a:spcPts val="0"/>
              </a:spcAft>
              <a:buSzPts val="1800"/>
              <a:buNone/>
              <a:defRPr sz="1800">
                <a:solidFill>
                  <a:schemeClr val="accent5"/>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511" name="Google Shape;511;p26"/>
          <p:cNvSpPr txBox="1">
            <a:spLocks noGrp="1"/>
          </p:cNvSpPr>
          <p:nvPr>
            <p:ph type="subTitle" idx="7"/>
          </p:nvPr>
        </p:nvSpPr>
        <p:spPr>
          <a:xfrm>
            <a:off x="5833900" y="3661100"/>
            <a:ext cx="2056800" cy="428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1400"/>
              <a:buFont typeface="PT Sans"/>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9pPr>
          </a:lstStyle>
          <a:p>
            <a:endParaRPr/>
          </a:p>
        </p:txBody>
      </p:sp>
      <p:sp>
        <p:nvSpPr>
          <p:cNvPr id="512" name="Google Shape;512;p26"/>
          <p:cNvSpPr txBox="1">
            <a:spLocks noGrp="1"/>
          </p:cNvSpPr>
          <p:nvPr>
            <p:ph type="title" idx="8" hasCustomPrompt="1"/>
          </p:nvPr>
        </p:nvSpPr>
        <p:spPr>
          <a:xfrm>
            <a:off x="5833909" y="1370700"/>
            <a:ext cx="2056800" cy="359100"/>
          </a:xfrm>
          <a:prstGeom prst="rect">
            <a:avLst/>
          </a:prstGeom>
        </p:spPr>
        <p:txBody>
          <a:bodyPr spcFirstLastPara="1" wrap="square" lIns="0" tIns="0" rIns="0" bIns="0" anchor="ctr" anchorCtr="0">
            <a:noAutofit/>
          </a:bodyPr>
          <a:lstStyle>
            <a:lvl1pPr lvl="0" algn="ctr" rtl="0">
              <a:spcBef>
                <a:spcPts val="0"/>
              </a:spcBef>
              <a:spcAft>
                <a:spcPts val="0"/>
              </a:spcAft>
              <a:buSzPts val="4500"/>
              <a:buNone/>
              <a:defRPr sz="2500">
                <a:solidFill>
                  <a:schemeClr val="accent4"/>
                </a:solidFill>
              </a:defRPr>
            </a:lvl1pPr>
            <a:lvl2pPr lvl="1" algn="ctr" rtl="0">
              <a:spcBef>
                <a:spcPts val="0"/>
              </a:spcBef>
              <a:spcAft>
                <a:spcPts val="0"/>
              </a:spcAft>
              <a:buSzPts val="4500"/>
              <a:buNone/>
              <a:defRPr sz="4500" b="1"/>
            </a:lvl2pPr>
            <a:lvl3pPr lvl="2" algn="ctr" rtl="0">
              <a:spcBef>
                <a:spcPts val="0"/>
              </a:spcBef>
              <a:spcAft>
                <a:spcPts val="0"/>
              </a:spcAft>
              <a:buSzPts val="4500"/>
              <a:buNone/>
              <a:defRPr sz="4500" b="1"/>
            </a:lvl3pPr>
            <a:lvl4pPr lvl="3" algn="ctr" rtl="0">
              <a:spcBef>
                <a:spcPts val="0"/>
              </a:spcBef>
              <a:spcAft>
                <a:spcPts val="0"/>
              </a:spcAft>
              <a:buSzPts val="4500"/>
              <a:buNone/>
              <a:defRPr sz="4500" b="1"/>
            </a:lvl4pPr>
            <a:lvl5pPr lvl="4" algn="ctr" rtl="0">
              <a:spcBef>
                <a:spcPts val="0"/>
              </a:spcBef>
              <a:spcAft>
                <a:spcPts val="0"/>
              </a:spcAft>
              <a:buSzPts val="4500"/>
              <a:buNone/>
              <a:defRPr sz="4500" b="1"/>
            </a:lvl5pPr>
            <a:lvl6pPr lvl="5" algn="ctr" rtl="0">
              <a:spcBef>
                <a:spcPts val="0"/>
              </a:spcBef>
              <a:spcAft>
                <a:spcPts val="0"/>
              </a:spcAft>
              <a:buSzPts val="4500"/>
              <a:buNone/>
              <a:defRPr sz="4500" b="1"/>
            </a:lvl6pPr>
            <a:lvl7pPr lvl="6" algn="ctr" rtl="0">
              <a:spcBef>
                <a:spcPts val="0"/>
              </a:spcBef>
              <a:spcAft>
                <a:spcPts val="0"/>
              </a:spcAft>
              <a:buSzPts val="4500"/>
              <a:buNone/>
              <a:defRPr sz="4500" b="1"/>
            </a:lvl7pPr>
            <a:lvl8pPr lvl="7" algn="ctr" rtl="0">
              <a:spcBef>
                <a:spcPts val="0"/>
              </a:spcBef>
              <a:spcAft>
                <a:spcPts val="0"/>
              </a:spcAft>
              <a:buSzPts val="4500"/>
              <a:buNone/>
              <a:defRPr sz="4500" b="1"/>
            </a:lvl8pPr>
            <a:lvl9pPr lvl="8" algn="ctr" rtl="0">
              <a:spcBef>
                <a:spcPts val="0"/>
              </a:spcBef>
              <a:spcAft>
                <a:spcPts val="0"/>
              </a:spcAft>
              <a:buSzPts val="4500"/>
              <a:buNone/>
              <a:defRPr sz="4500" b="1"/>
            </a:lvl9pPr>
          </a:lstStyle>
          <a:p>
            <a:r>
              <a:t>xx%</a:t>
            </a:r>
          </a:p>
        </p:txBody>
      </p:sp>
      <p:sp>
        <p:nvSpPr>
          <p:cNvPr id="513" name="Google Shape;513;p26"/>
          <p:cNvSpPr txBox="1">
            <a:spLocks noGrp="1"/>
          </p:cNvSpPr>
          <p:nvPr>
            <p:ph type="title" idx="9"/>
          </p:nvPr>
        </p:nvSpPr>
        <p:spPr>
          <a:xfrm>
            <a:off x="5833900" y="3305947"/>
            <a:ext cx="2056800" cy="293400"/>
          </a:xfrm>
          <a:prstGeom prst="rect">
            <a:avLst/>
          </a:prstGeom>
        </p:spPr>
        <p:txBody>
          <a:bodyPr spcFirstLastPara="1" wrap="square" lIns="0" tIns="0" rIns="0" bIns="0" anchor="ctr" anchorCtr="0">
            <a:noAutofit/>
          </a:bodyPr>
          <a:lstStyle>
            <a:lvl1pPr lvl="0" algn="ctr" rtl="0">
              <a:spcBef>
                <a:spcPts val="0"/>
              </a:spcBef>
              <a:spcAft>
                <a:spcPts val="0"/>
              </a:spcAft>
              <a:buSzPts val="1800"/>
              <a:buNone/>
              <a:defRPr sz="1800">
                <a:solidFill>
                  <a:schemeClr val="accent5"/>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grpSp>
        <p:nvGrpSpPr>
          <p:cNvPr id="514" name="Google Shape;514;p26"/>
          <p:cNvGrpSpPr/>
          <p:nvPr/>
        </p:nvGrpSpPr>
        <p:grpSpPr>
          <a:xfrm rot="5400000">
            <a:off x="499030" y="4004000"/>
            <a:ext cx="819900" cy="391500"/>
            <a:chOff x="7610875" y="3187000"/>
            <a:chExt cx="819900" cy="391500"/>
          </a:xfrm>
        </p:grpSpPr>
        <p:sp>
          <p:nvSpPr>
            <p:cNvPr id="515" name="Google Shape;515;p26"/>
            <p:cNvSpPr/>
            <p:nvPr/>
          </p:nvSpPr>
          <p:spPr>
            <a:xfrm>
              <a:off x="7610875" y="3187000"/>
              <a:ext cx="819900" cy="391500"/>
            </a:xfrm>
            <a:prstGeom prst="roundRect">
              <a:avLst>
                <a:gd name="adj" fmla="val 50000"/>
              </a:avLst>
            </a:prstGeom>
            <a:noFill/>
            <a:ln w="28575" cap="flat" cmpd="sng">
              <a:solidFill>
                <a:srgbClr val="21B7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 name="Google Shape;516;p26"/>
            <p:cNvGrpSpPr/>
            <p:nvPr/>
          </p:nvGrpSpPr>
          <p:grpSpPr>
            <a:xfrm rot="10800000">
              <a:off x="7711953" y="3257975"/>
              <a:ext cx="617743" cy="249549"/>
              <a:chOff x="3001625" y="839834"/>
              <a:chExt cx="879600" cy="355331"/>
            </a:xfrm>
          </p:grpSpPr>
          <p:sp>
            <p:nvSpPr>
              <p:cNvPr id="517" name="Google Shape;517;p26"/>
              <p:cNvSpPr/>
              <p:nvPr/>
            </p:nvSpPr>
            <p:spPr>
              <a:xfrm rot="-2700000">
                <a:off x="3578644" y="890199"/>
                <a:ext cx="247912" cy="254602"/>
              </a:xfrm>
              <a:custGeom>
                <a:avLst/>
                <a:gdLst/>
                <a:ahLst/>
                <a:cxnLst/>
                <a:rect l="l" t="t" r="r" b="b"/>
                <a:pathLst>
                  <a:path w="12859" h="13206" extrusionOk="0">
                    <a:moveTo>
                      <a:pt x="0" y="13206"/>
                    </a:moveTo>
                    <a:lnTo>
                      <a:pt x="12859" y="13206"/>
                    </a:lnTo>
                    <a:lnTo>
                      <a:pt x="12859" y="0"/>
                    </a:lnTo>
                  </a:path>
                </a:pathLst>
              </a:custGeom>
              <a:noFill/>
              <a:ln w="28575" cap="flat" cmpd="sng">
                <a:solidFill>
                  <a:schemeClr val="dk1"/>
                </a:solidFill>
                <a:prstDash val="solid"/>
                <a:round/>
                <a:headEnd type="none" w="med" len="med"/>
                <a:tailEnd type="none" w="med" len="med"/>
              </a:ln>
            </p:spPr>
          </p:sp>
          <p:cxnSp>
            <p:nvCxnSpPr>
              <p:cNvPr id="518" name="Google Shape;518;p26"/>
              <p:cNvCxnSpPr/>
              <p:nvPr/>
            </p:nvCxnSpPr>
            <p:spPr>
              <a:xfrm rot="10800000">
                <a:off x="3001625" y="1020300"/>
                <a:ext cx="879600" cy="0"/>
              </a:xfrm>
              <a:prstGeom prst="straightConnector1">
                <a:avLst/>
              </a:prstGeom>
              <a:noFill/>
              <a:ln w="28575" cap="flat" cmpd="sng">
                <a:solidFill>
                  <a:schemeClr val="dk1"/>
                </a:solidFill>
                <a:prstDash val="solid"/>
                <a:round/>
                <a:headEnd type="none" w="med" len="med"/>
                <a:tailEnd type="none" w="med" len="med"/>
              </a:ln>
            </p:spPr>
          </p:cxnSp>
        </p:grpSp>
      </p:grpSp>
      <p:sp>
        <p:nvSpPr>
          <p:cNvPr id="519" name="Google Shape;519;p26"/>
          <p:cNvSpPr/>
          <p:nvPr/>
        </p:nvSpPr>
        <p:spPr>
          <a:xfrm>
            <a:off x="8039231" y="4218200"/>
            <a:ext cx="391500" cy="391500"/>
          </a:xfrm>
          <a:prstGeom prst="ellipse">
            <a:avLst/>
          </a:prstGeom>
          <a:solidFill>
            <a:schemeClr val="accent4"/>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520"/>
        <p:cNvGrpSpPr/>
        <p:nvPr/>
      </p:nvGrpSpPr>
      <p:grpSpPr>
        <a:xfrm>
          <a:off x="0" y="0"/>
          <a:ext cx="0" cy="0"/>
          <a:chOff x="0" y="0"/>
          <a:chExt cx="0" cy="0"/>
        </a:xfrm>
      </p:grpSpPr>
      <p:sp>
        <p:nvSpPr>
          <p:cNvPr id="521" name="Google Shape;521;p27"/>
          <p:cNvSpPr txBox="1">
            <a:spLocks noGrp="1"/>
          </p:cNvSpPr>
          <p:nvPr>
            <p:ph type="title"/>
          </p:nvPr>
        </p:nvSpPr>
        <p:spPr>
          <a:xfrm>
            <a:off x="713225" y="539500"/>
            <a:ext cx="7717500" cy="478200"/>
          </a:xfrm>
          <a:prstGeom prst="rect">
            <a:avLst/>
          </a:prstGeom>
        </p:spPr>
        <p:txBody>
          <a:bodyPr spcFirstLastPara="1" wrap="square" lIns="0" tIns="0" rIns="0" bIns="0" anchor="ctr" anchorCtr="0">
            <a:noAutofit/>
          </a:bodyPr>
          <a:lstStyle>
            <a:lvl1pPr lvl="0" algn="ctr">
              <a:spcBef>
                <a:spcPts val="0"/>
              </a:spcBef>
              <a:spcAft>
                <a:spcPts val="0"/>
              </a:spcAft>
              <a:buSzPts val="30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522" name="Google Shape;522;p27"/>
          <p:cNvSpPr/>
          <p:nvPr/>
        </p:nvSpPr>
        <p:spPr>
          <a:xfrm rot="10800000">
            <a:off x="713234" y="4220450"/>
            <a:ext cx="391500" cy="3915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3">
  <p:cSld name="CUSTOM_15">
    <p:spTree>
      <p:nvGrpSpPr>
        <p:cNvPr id="1" name="Shape 545"/>
        <p:cNvGrpSpPr/>
        <p:nvPr/>
      </p:nvGrpSpPr>
      <p:grpSpPr>
        <a:xfrm>
          <a:off x="0" y="0"/>
          <a:ext cx="0" cy="0"/>
          <a:chOff x="0" y="0"/>
          <a:chExt cx="0" cy="0"/>
        </a:xfrm>
      </p:grpSpPr>
      <p:sp>
        <p:nvSpPr>
          <p:cNvPr id="546" name="Google Shape;546;p30"/>
          <p:cNvSpPr txBox="1">
            <a:spLocks noGrp="1"/>
          </p:cNvSpPr>
          <p:nvPr>
            <p:ph type="title"/>
          </p:nvPr>
        </p:nvSpPr>
        <p:spPr>
          <a:xfrm>
            <a:off x="713225" y="539500"/>
            <a:ext cx="7717500" cy="478200"/>
          </a:xfrm>
          <a:prstGeom prst="rect">
            <a:avLst/>
          </a:prstGeom>
        </p:spPr>
        <p:txBody>
          <a:bodyPr spcFirstLastPara="1" wrap="square" lIns="0" tIns="0" rIns="0" bIns="0" anchor="t" anchorCtr="0">
            <a:noAutofit/>
          </a:bodyPr>
          <a:lstStyle>
            <a:lvl1pPr lvl="0" algn="ctr">
              <a:spcBef>
                <a:spcPts val="0"/>
              </a:spcBef>
              <a:spcAft>
                <a:spcPts val="0"/>
              </a:spcAft>
              <a:buSzPts val="30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547" name="Google Shape;547;p30"/>
          <p:cNvSpPr/>
          <p:nvPr/>
        </p:nvSpPr>
        <p:spPr>
          <a:xfrm>
            <a:off x="1827556" y="4218200"/>
            <a:ext cx="391500" cy="391500"/>
          </a:xfrm>
          <a:prstGeom prst="ellipse">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0"/>
          <p:cNvSpPr/>
          <p:nvPr/>
        </p:nvSpPr>
        <p:spPr>
          <a:xfrm>
            <a:off x="8059852" y="1067312"/>
            <a:ext cx="391500" cy="3915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 name="Google Shape;549;p30"/>
          <p:cNvGrpSpPr/>
          <p:nvPr/>
        </p:nvGrpSpPr>
        <p:grpSpPr>
          <a:xfrm>
            <a:off x="713230" y="4221860"/>
            <a:ext cx="391500" cy="391500"/>
            <a:chOff x="1900200" y="3263712"/>
            <a:chExt cx="391500" cy="391500"/>
          </a:xfrm>
        </p:grpSpPr>
        <p:sp>
          <p:nvSpPr>
            <p:cNvPr id="550" name="Google Shape;550;p30"/>
            <p:cNvSpPr/>
            <p:nvPr/>
          </p:nvSpPr>
          <p:spPr>
            <a:xfrm>
              <a:off x="1900200" y="3263712"/>
              <a:ext cx="391500" cy="3915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1" name="Google Shape;551;p30"/>
            <p:cNvCxnSpPr/>
            <p:nvPr/>
          </p:nvCxnSpPr>
          <p:spPr>
            <a:xfrm rot="10800000">
              <a:off x="1977417" y="3459444"/>
              <a:ext cx="237000" cy="0"/>
            </a:xfrm>
            <a:prstGeom prst="straightConnector1">
              <a:avLst/>
            </a:prstGeom>
            <a:noFill/>
            <a:ln w="28575" cap="flat" cmpd="sng">
              <a:solidFill>
                <a:schemeClr val="accent1"/>
              </a:solidFill>
              <a:prstDash val="solid"/>
              <a:round/>
              <a:headEnd type="none" w="med" len="med"/>
              <a:tailEnd type="none" w="med" len="med"/>
            </a:ln>
          </p:spPr>
        </p:cxnSp>
      </p:grpSp>
      <p:grpSp>
        <p:nvGrpSpPr>
          <p:cNvPr id="552" name="Google Shape;552;p30"/>
          <p:cNvGrpSpPr/>
          <p:nvPr/>
        </p:nvGrpSpPr>
        <p:grpSpPr>
          <a:xfrm rot="10800000">
            <a:off x="713237" y="3682006"/>
            <a:ext cx="391500" cy="391500"/>
            <a:chOff x="8039274" y="539500"/>
            <a:chExt cx="391500" cy="391500"/>
          </a:xfrm>
        </p:grpSpPr>
        <p:sp>
          <p:nvSpPr>
            <p:cNvPr id="553" name="Google Shape;553;p30"/>
            <p:cNvSpPr/>
            <p:nvPr/>
          </p:nvSpPr>
          <p:spPr>
            <a:xfrm rot="-5400000">
              <a:off x="8039274" y="539500"/>
              <a:ext cx="391500" cy="3915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0"/>
            <p:cNvSpPr/>
            <p:nvPr/>
          </p:nvSpPr>
          <p:spPr>
            <a:xfrm rot="8100000">
              <a:off x="8198095" y="650391"/>
              <a:ext cx="165260" cy="169719"/>
            </a:xfrm>
            <a:custGeom>
              <a:avLst/>
              <a:gdLst/>
              <a:ahLst/>
              <a:cxnLst/>
              <a:rect l="l" t="t" r="r" b="b"/>
              <a:pathLst>
                <a:path w="12859" h="13206" extrusionOk="0">
                  <a:moveTo>
                    <a:pt x="0" y="13206"/>
                  </a:moveTo>
                  <a:lnTo>
                    <a:pt x="12859" y="13206"/>
                  </a:lnTo>
                  <a:lnTo>
                    <a:pt x="12859" y="0"/>
                  </a:lnTo>
                </a:path>
              </a:pathLst>
            </a:custGeom>
            <a:noFill/>
            <a:ln w="28575" cap="flat" cmpd="sng">
              <a:solidFill>
                <a:schemeClr val="accent2"/>
              </a:solidFill>
              <a:prstDash val="solid"/>
              <a:round/>
              <a:headEnd type="none" w="med" len="med"/>
              <a:tailEnd type="none" w="med" len="med"/>
            </a:ln>
          </p:spPr>
        </p:sp>
      </p:grpSp>
      <p:grpSp>
        <p:nvGrpSpPr>
          <p:cNvPr id="555" name="Google Shape;555;p30"/>
          <p:cNvGrpSpPr/>
          <p:nvPr/>
        </p:nvGrpSpPr>
        <p:grpSpPr>
          <a:xfrm rot="5400000">
            <a:off x="1054030" y="4002875"/>
            <a:ext cx="819900" cy="391500"/>
            <a:chOff x="7610875" y="3187000"/>
            <a:chExt cx="819900" cy="391500"/>
          </a:xfrm>
        </p:grpSpPr>
        <p:sp>
          <p:nvSpPr>
            <p:cNvPr id="556" name="Google Shape;556;p30"/>
            <p:cNvSpPr/>
            <p:nvPr/>
          </p:nvSpPr>
          <p:spPr>
            <a:xfrm>
              <a:off x="7610875" y="3187000"/>
              <a:ext cx="819900" cy="391500"/>
            </a:xfrm>
            <a:prstGeom prst="roundRect">
              <a:avLst>
                <a:gd name="adj" fmla="val 50000"/>
              </a:avLst>
            </a:prstGeom>
            <a:noFill/>
            <a:ln w="28575" cap="flat" cmpd="sng">
              <a:solidFill>
                <a:srgbClr val="21B7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 name="Google Shape;557;p30"/>
            <p:cNvGrpSpPr/>
            <p:nvPr/>
          </p:nvGrpSpPr>
          <p:grpSpPr>
            <a:xfrm rot="10800000">
              <a:off x="7711953" y="3257975"/>
              <a:ext cx="617743" cy="249549"/>
              <a:chOff x="3001625" y="839834"/>
              <a:chExt cx="879600" cy="355331"/>
            </a:xfrm>
          </p:grpSpPr>
          <p:sp>
            <p:nvSpPr>
              <p:cNvPr id="558" name="Google Shape;558;p30"/>
              <p:cNvSpPr/>
              <p:nvPr/>
            </p:nvSpPr>
            <p:spPr>
              <a:xfrm rot="-2700000">
                <a:off x="3578644" y="890199"/>
                <a:ext cx="247912" cy="254602"/>
              </a:xfrm>
              <a:custGeom>
                <a:avLst/>
                <a:gdLst/>
                <a:ahLst/>
                <a:cxnLst/>
                <a:rect l="l" t="t" r="r" b="b"/>
                <a:pathLst>
                  <a:path w="12859" h="13206" extrusionOk="0">
                    <a:moveTo>
                      <a:pt x="0" y="13206"/>
                    </a:moveTo>
                    <a:lnTo>
                      <a:pt x="12859" y="13206"/>
                    </a:lnTo>
                    <a:lnTo>
                      <a:pt x="12859" y="0"/>
                    </a:lnTo>
                  </a:path>
                </a:pathLst>
              </a:custGeom>
              <a:noFill/>
              <a:ln w="28575" cap="flat" cmpd="sng">
                <a:solidFill>
                  <a:schemeClr val="dk1"/>
                </a:solidFill>
                <a:prstDash val="solid"/>
                <a:round/>
                <a:headEnd type="none" w="med" len="med"/>
                <a:tailEnd type="none" w="med" len="med"/>
              </a:ln>
            </p:spPr>
          </p:sp>
          <p:cxnSp>
            <p:nvCxnSpPr>
              <p:cNvPr id="559" name="Google Shape;559;p30"/>
              <p:cNvCxnSpPr/>
              <p:nvPr/>
            </p:nvCxnSpPr>
            <p:spPr>
              <a:xfrm rot="10800000">
                <a:off x="3001625" y="1020300"/>
                <a:ext cx="879600" cy="0"/>
              </a:xfrm>
              <a:prstGeom prst="straightConnector1">
                <a:avLst/>
              </a:prstGeom>
              <a:noFill/>
              <a:ln w="28575" cap="flat" cmpd="sng">
                <a:solidFill>
                  <a:schemeClr val="dk1"/>
                </a:solidFill>
                <a:prstDash val="solid"/>
                <a:round/>
                <a:headEnd type="none" w="med" len="med"/>
                <a:tailEnd type="none" w="med" len="med"/>
              </a:ln>
            </p:spPr>
          </p:cxnSp>
        </p:grpSp>
      </p:grpSp>
      <p:sp>
        <p:nvSpPr>
          <p:cNvPr id="560" name="Google Shape;560;p30"/>
          <p:cNvSpPr/>
          <p:nvPr/>
        </p:nvSpPr>
        <p:spPr>
          <a:xfrm>
            <a:off x="8036185" y="2136512"/>
            <a:ext cx="391500" cy="391500"/>
          </a:xfrm>
          <a:prstGeom prst="ellipse">
            <a:avLst/>
          </a:prstGeom>
          <a:solidFill>
            <a:schemeClr val="accent6"/>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0"/>
          <p:cNvSpPr/>
          <p:nvPr/>
        </p:nvSpPr>
        <p:spPr>
          <a:xfrm>
            <a:off x="7535254" y="1067312"/>
            <a:ext cx="391500" cy="3915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 name="Google Shape;562;p30"/>
          <p:cNvGrpSpPr/>
          <p:nvPr/>
        </p:nvGrpSpPr>
        <p:grpSpPr>
          <a:xfrm>
            <a:off x="7010650" y="1067313"/>
            <a:ext cx="391500" cy="391500"/>
            <a:chOff x="8039274" y="539500"/>
            <a:chExt cx="391500" cy="391500"/>
          </a:xfrm>
        </p:grpSpPr>
        <p:sp>
          <p:nvSpPr>
            <p:cNvPr id="563" name="Google Shape;563;p30"/>
            <p:cNvSpPr/>
            <p:nvPr/>
          </p:nvSpPr>
          <p:spPr>
            <a:xfrm rot="-5400000">
              <a:off x="8039274" y="539500"/>
              <a:ext cx="391500" cy="3915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0"/>
            <p:cNvSpPr/>
            <p:nvPr/>
          </p:nvSpPr>
          <p:spPr>
            <a:xfrm rot="8100000">
              <a:off x="8198095" y="650391"/>
              <a:ext cx="165260" cy="169719"/>
            </a:xfrm>
            <a:custGeom>
              <a:avLst/>
              <a:gdLst/>
              <a:ahLst/>
              <a:cxnLst/>
              <a:rect l="l" t="t" r="r" b="b"/>
              <a:pathLst>
                <a:path w="12859" h="13206" extrusionOk="0">
                  <a:moveTo>
                    <a:pt x="0" y="13206"/>
                  </a:moveTo>
                  <a:lnTo>
                    <a:pt x="12859" y="13206"/>
                  </a:lnTo>
                  <a:lnTo>
                    <a:pt x="12859" y="0"/>
                  </a:lnTo>
                </a:path>
              </a:pathLst>
            </a:custGeom>
            <a:noFill/>
            <a:ln w="28575" cap="flat" cmpd="sng">
              <a:solidFill>
                <a:schemeClr val="dk2"/>
              </a:solidFill>
              <a:prstDash val="solid"/>
              <a:round/>
              <a:headEnd type="none" w="med" len="med"/>
              <a:tailEnd type="none" w="med" len="med"/>
            </a:ln>
          </p:spPr>
        </p:sp>
      </p:grpSp>
      <p:grpSp>
        <p:nvGrpSpPr>
          <p:cNvPr id="565" name="Google Shape;565;p30"/>
          <p:cNvGrpSpPr/>
          <p:nvPr/>
        </p:nvGrpSpPr>
        <p:grpSpPr>
          <a:xfrm>
            <a:off x="7535254" y="1601912"/>
            <a:ext cx="391500" cy="391500"/>
            <a:chOff x="1900200" y="3263712"/>
            <a:chExt cx="391500" cy="391500"/>
          </a:xfrm>
        </p:grpSpPr>
        <p:sp>
          <p:nvSpPr>
            <p:cNvPr id="566" name="Google Shape;566;p30"/>
            <p:cNvSpPr/>
            <p:nvPr/>
          </p:nvSpPr>
          <p:spPr>
            <a:xfrm>
              <a:off x="1900200" y="3263712"/>
              <a:ext cx="391500" cy="3915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7" name="Google Shape;567;p30"/>
            <p:cNvCxnSpPr/>
            <p:nvPr/>
          </p:nvCxnSpPr>
          <p:spPr>
            <a:xfrm rot="10800000">
              <a:off x="1977417" y="3459444"/>
              <a:ext cx="237000" cy="0"/>
            </a:xfrm>
            <a:prstGeom prst="straightConnector1">
              <a:avLst/>
            </a:prstGeom>
            <a:noFill/>
            <a:ln w="28575" cap="flat" cmpd="sng">
              <a:solidFill>
                <a:schemeClr val="accent2"/>
              </a:solidFill>
              <a:prstDash val="solid"/>
              <a:round/>
              <a:headEnd type="none" w="med" len="med"/>
              <a:tailEnd type="none" w="med" len="med"/>
            </a:ln>
          </p:spPr>
        </p:cxn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598"/>
        <p:cNvGrpSpPr/>
        <p:nvPr/>
      </p:nvGrpSpPr>
      <p:grpSpPr>
        <a:xfrm>
          <a:off x="0" y="0"/>
          <a:ext cx="0" cy="0"/>
          <a:chOff x="0" y="0"/>
          <a:chExt cx="0" cy="0"/>
        </a:xfrm>
      </p:grpSpPr>
      <p:grpSp>
        <p:nvGrpSpPr>
          <p:cNvPr id="599" name="Google Shape;599;p32"/>
          <p:cNvGrpSpPr/>
          <p:nvPr/>
        </p:nvGrpSpPr>
        <p:grpSpPr>
          <a:xfrm rot="5400000">
            <a:off x="234437" y="1023100"/>
            <a:ext cx="1349100" cy="372300"/>
            <a:chOff x="713225" y="539500"/>
            <a:chExt cx="1349100" cy="372300"/>
          </a:xfrm>
        </p:grpSpPr>
        <p:sp>
          <p:nvSpPr>
            <p:cNvPr id="600" name="Google Shape;600;p32"/>
            <p:cNvSpPr/>
            <p:nvPr/>
          </p:nvSpPr>
          <p:spPr>
            <a:xfrm>
              <a:off x="713225" y="539500"/>
              <a:ext cx="1349100" cy="372300"/>
            </a:xfrm>
            <a:prstGeom prst="roundRect">
              <a:avLst>
                <a:gd name="adj" fmla="val 5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 name="Google Shape;601;p32"/>
            <p:cNvGrpSpPr/>
            <p:nvPr/>
          </p:nvGrpSpPr>
          <p:grpSpPr>
            <a:xfrm>
              <a:off x="875272" y="600875"/>
              <a:ext cx="1025007" cy="249549"/>
              <a:chOff x="2421725" y="839834"/>
              <a:chExt cx="1459500" cy="355331"/>
            </a:xfrm>
          </p:grpSpPr>
          <p:sp>
            <p:nvSpPr>
              <p:cNvPr id="602" name="Google Shape;602;p32"/>
              <p:cNvSpPr/>
              <p:nvPr/>
            </p:nvSpPr>
            <p:spPr>
              <a:xfrm rot="-2700000">
                <a:off x="3578644" y="890199"/>
                <a:ext cx="247912" cy="254602"/>
              </a:xfrm>
              <a:custGeom>
                <a:avLst/>
                <a:gdLst/>
                <a:ahLst/>
                <a:cxnLst/>
                <a:rect l="l" t="t" r="r" b="b"/>
                <a:pathLst>
                  <a:path w="12859" h="13206" extrusionOk="0">
                    <a:moveTo>
                      <a:pt x="0" y="13206"/>
                    </a:moveTo>
                    <a:lnTo>
                      <a:pt x="12859" y="13206"/>
                    </a:lnTo>
                    <a:lnTo>
                      <a:pt x="12859" y="0"/>
                    </a:lnTo>
                  </a:path>
                </a:pathLst>
              </a:custGeom>
              <a:noFill/>
              <a:ln w="28575" cap="flat" cmpd="sng">
                <a:solidFill>
                  <a:schemeClr val="accent5"/>
                </a:solidFill>
                <a:prstDash val="solid"/>
                <a:round/>
                <a:headEnd type="none" w="med" len="med"/>
                <a:tailEnd type="none" w="med" len="med"/>
              </a:ln>
            </p:spPr>
          </p:sp>
          <p:cxnSp>
            <p:nvCxnSpPr>
              <p:cNvPr id="603" name="Google Shape;603;p32"/>
              <p:cNvCxnSpPr/>
              <p:nvPr/>
            </p:nvCxnSpPr>
            <p:spPr>
              <a:xfrm rot="10800000">
                <a:off x="2421725" y="1020300"/>
                <a:ext cx="1459500" cy="0"/>
              </a:xfrm>
              <a:prstGeom prst="straightConnector1">
                <a:avLst/>
              </a:prstGeom>
              <a:noFill/>
              <a:ln w="28575" cap="flat" cmpd="sng">
                <a:solidFill>
                  <a:schemeClr val="accent5"/>
                </a:solidFill>
                <a:prstDash val="solid"/>
                <a:round/>
                <a:headEnd type="none" w="med" len="med"/>
                <a:tailEnd type="none" w="med" len="med"/>
              </a:ln>
            </p:spPr>
          </p:cxnSp>
        </p:grpSp>
      </p:grpSp>
      <p:sp>
        <p:nvSpPr>
          <p:cNvPr id="604" name="Google Shape;604;p32"/>
          <p:cNvSpPr/>
          <p:nvPr/>
        </p:nvSpPr>
        <p:spPr>
          <a:xfrm>
            <a:off x="1268230" y="537231"/>
            <a:ext cx="391500" cy="3915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2"/>
          <p:cNvSpPr/>
          <p:nvPr/>
        </p:nvSpPr>
        <p:spPr>
          <a:xfrm>
            <a:off x="1268230" y="1078900"/>
            <a:ext cx="391500" cy="3915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 name="Google Shape;606;p32"/>
          <p:cNvGrpSpPr/>
          <p:nvPr/>
        </p:nvGrpSpPr>
        <p:grpSpPr>
          <a:xfrm>
            <a:off x="8039275" y="3254075"/>
            <a:ext cx="391500" cy="391500"/>
            <a:chOff x="8039274" y="539500"/>
            <a:chExt cx="391500" cy="391500"/>
          </a:xfrm>
        </p:grpSpPr>
        <p:sp>
          <p:nvSpPr>
            <p:cNvPr id="607" name="Google Shape;607;p32"/>
            <p:cNvSpPr/>
            <p:nvPr/>
          </p:nvSpPr>
          <p:spPr>
            <a:xfrm rot="-5400000">
              <a:off x="8039274" y="539500"/>
              <a:ext cx="391500" cy="3915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2"/>
            <p:cNvSpPr/>
            <p:nvPr/>
          </p:nvSpPr>
          <p:spPr>
            <a:xfrm rot="8100000">
              <a:off x="8198095" y="650391"/>
              <a:ext cx="165260" cy="169719"/>
            </a:xfrm>
            <a:custGeom>
              <a:avLst/>
              <a:gdLst/>
              <a:ahLst/>
              <a:cxnLst/>
              <a:rect l="l" t="t" r="r" b="b"/>
              <a:pathLst>
                <a:path w="12859" h="13206" extrusionOk="0">
                  <a:moveTo>
                    <a:pt x="0" y="13206"/>
                  </a:moveTo>
                  <a:lnTo>
                    <a:pt x="12859" y="13206"/>
                  </a:lnTo>
                  <a:lnTo>
                    <a:pt x="12859" y="0"/>
                  </a:lnTo>
                </a:path>
              </a:pathLst>
            </a:custGeom>
            <a:noFill/>
            <a:ln w="28575" cap="flat" cmpd="sng">
              <a:solidFill>
                <a:schemeClr val="accent2"/>
              </a:solidFill>
              <a:prstDash val="solid"/>
              <a:round/>
              <a:headEnd type="none" w="med" len="med"/>
              <a:tailEnd type="none" w="med" len="med"/>
            </a:ln>
          </p:spPr>
        </p:sp>
      </p:grpSp>
      <p:grpSp>
        <p:nvGrpSpPr>
          <p:cNvPr id="609" name="Google Shape;609;p32"/>
          <p:cNvGrpSpPr/>
          <p:nvPr/>
        </p:nvGrpSpPr>
        <p:grpSpPr>
          <a:xfrm>
            <a:off x="7528684" y="4217075"/>
            <a:ext cx="391500" cy="391500"/>
            <a:chOff x="1900200" y="3263712"/>
            <a:chExt cx="391500" cy="391500"/>
          </a:xfrm>
        </p:grpSpPr>
        <p:sp>
          <p:nvSpPr>
            <p:cNvPr id="610" name="Google Shape;610;p32"/>
            <p:cNvSpPr/>
            <p:nvPr/>
          </p:nvSpPr>
          <p:spPr>
            <a:xfrm>
              <a:off x="1900200" y="3263712"/>
              <a:ext cx="391500" cy="391500"/>
            </a:xfrm>
            <a:prstGeom prst="ellipse">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1" name="Google Shape;611;p32"/>
            <p:cNvCxnSpPr/>
            <p:nvPr/>
          </p:nvCxnSpPr>
          <p:spPr>
            <a:xfrm rot="10800000">
              <a:off x="1977417" y="3459444"/>
              <a:ext cx="237000" cy="0"/>
            </a:xfrm>
            <a:prstGeom prst="straightConnector1">
              <a:avLst/>
            </a:prstGeom>
            <a:noFill/>
            <a:ln w="28575" cap="flat" cmpd="sng">
              <a:solidFill>
                <a:schemeClr val="accent5"/>
              </a:solidFill>
              <a:prstDash val="solid"/>
              <a:round/>
              <a:headEnd type="none" w="med" len="med"/>
              <a:tailEnd type="none" w="med" len="med"/>
            </a:ln>
          </p:spPr>
        </p:cxnSp>
      </p:grpSp>
      <p:grpSp>
        <p:nvGrpSpPr>
          <p:cNvPr id="612" name="Google Shape;612;p32"/>
          <p:cNvGrpSpPr/>
          <p:nvPr/>
        </p:nvGrpSpPr>
        <p:grpSpPr>
          <a:xfrm rot="5400000">
            <a:off x="7825075" y="4002875"/>
            <a:ext cx="819900" cy="391500"/>
            <a:chOff x="7610875" y="3187000"/>
            <a:chExt cx="819900" cy="391500"/>
          </a:xfrm>
        </p:grpSpPr>
        <p:sp>
          <p:nvSpPr>
            <p:cNvPr id="613" name="Google Shape;613;p32"/>
            <p:cNvSpPr/>
            <p:nvPr/>
          </p:nvSpPr>
          <p:spPr>
            <a:xfrm>
              <a:off x="7610875" y="3187000"/>
              <a:ext cx="819900" cy="391500"/>
            </a:xfrm>
            <a:prstGeom prst="roundRect">
              <a:avLst>
                <a:gd name="adj" fmla="val 50000"/>
              </a:avLst>
            </a:prstGeom>
            <a:solidFill>
              <a:schemeClr val="dk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 name="Google Shape;614;p32"/>
            <p:cNvGrpSpPr/>
            <p:nvPr/>
          </p:nvGrpSpPr>
          <p:grpSpPr>
            <a:xfrm rot="10800000">
              <a:off x="7711953" y="3257975"/>
              <a:ext cx="617743" cy="249549"/>
              <a:chOff x="3001625" y="839834"/>
              <a:chExt cx="879600" cy="355331"/>
            </a:xfrm>
          </p:grpSpPr>
          <p:sp>
            <p:nvSpPr>
              <p:cNvPr id="615" name="Google Shape;615;p32"/>
              <p:cNvSpPr/>
              <p:nvPr/>
            </p:nvSpPr>
            <p:spPr>
              <a:xfrm rot="-2700000">
                <a:off x="3578644" y="890199"/>
                <a:ext cx="247912" cy="254602"/>
              </a:xfrm>
              <a:custGeom>
                <a:avLst/>
                <a:gdLst/>
                <a:ahLst/>
                <a:cxnLst/>
                <a:rect l="l" t="t" r="r" b="b"/>
                <a:pathLst>
                  <a:path w="12859" h="13206" extrusionOk="0">
                    <a:moveTo>
                      <a:pt x="0" y="13206"/>
                    </a:moveTo>
                    <a:lnTo>
                      <a:pt x="12859" y="13206"/>
                    </a:lnTo>
                    <a:lnTo>
                      <a:pt x="12859" y="0"/>
                    </a:lnTo>
                  </a:path>
                </a:pathLst>
              </a:custGeom>
              <a:noFill/>
              <a:ln w="28575" cap="flat" cmpd="sng">
                <a:solidFill>
                  <a:schemeClr val="dk1"/>
                </a:solidFill>
                <a:prstDash val="solid"/>
                <a:round/>
                <a:headEnd type="none" w="med" len="med"/>
                <a:tailEnd type="none" w="med" len="med"/>
              </a:ln>
            </p:spPr>
          </p:sp>
          <p:cxnSp>
            <p:nvCxnSpPr>
              <p:cNvPr id="616" name="Google Shape;616;p32"/>
              <p:cNvCxnSpPr/>
              <p:nvPr/>
            </p:nvCxnSpPr>
            <p:spPr>
              <a:xfrm rot="10800000">
                <a:off x="3001625" y="1020300"/>
                <a:ext cx="879600" cy="0"/>
              </a:xfrm>
              <a:prstGeom prst="straightConnector1">
                <a:avLst/>
              </a:prstGeom>
              <a:noFill/>
              <a:ln w="28575" cap="flat" cmpd="sng">
                <a:solidFill>
                  <a:schemeClr val="dk1"/>
                </a:solidFill>
                <a:prstDash val="solid"/>
                <a:round/>
                <a:headEnd type="none" w="med" len="med"/>
                <a:tailEnd type="none" w="med" len="med"/>
              </a:ln>
            </p:spPr>
          </p:cxn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CUSTOM_13">
    <p:spTree>
      <p:nvGrpSpPr>
        <p:cNvPr id="1" name="Shape 617"/>
        <p:cNvGrpSpPr/>
        <p:nvPr/>
      </p:nvGrpSpPr>
      <p:grpSpPr>
        <a:xfrm>
          <a:off x="0" y="0"/>
          <a:ext cx="0" cy="0"/>
          <a:chOff x="0" y="0"/>
          <a:chExt cx="0" cy="0"/>
        </a:xfrm>
      </p:grpSpPr>
      <p:sp>
        <p:nvSpPr>
          <p:cNvPr id="618" name="Google Shape;618;p33"/>
          <p:cNvSpPr/>
          <p:nvPr/>
        </p:nvSpPr>
        <p:spPr>
          <a:xfrm>
            <a:off x="7511586" y="544300"/>
            <a:ext cx="391500" cy="391500"/>
          </a:xfrm>
          <a:prstGeom prst="ellipse">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 name="Google Shape;619;p33"/>
          <p:cNvGrpSpPr/>
          <p:nvPr/>
        </p:nvGrpSpPr>
        <p:grpSpPr>
          <a:xfrm>
            <a:off x="6986982" y="544300"/>
            <a:ext cx="391500" cy="391500"/>
            <a:chOff x="8039274" y="539500"/>
            <a:chExt cx="391500" cy="391500"/>
          </a:xfrm>
        </p:grpSpPr>
        <p:sp>
          <p:nvSpPr>
            <p:cNvPr id="620" name="Google Shape;620;p33"/>
            <p:cNvSpPr/>
            <p:nvPr/>
          </p:nvSpPr>
          <p:spPr>
            <a:xfrm rot="-5400000">
              <a:off x="8039274" y="539500"/>
              <a:ext cx="391500" cy="3915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3"/>
            <p:cNvSpPr/>
            <p:nvPr/>
          </p:nvSpPr>
          <p:spPr>
            <a:xfrm rot="8100000">
              <a:off x="8198095" y="650391"/>
              <a:ext cx="165260" cy="169719"/>
            </a:xfrm>
            <a:custGeom>
              <a:avLst/>
              <a:gdLst/>
              <a:ahLst/>
              <a:cxnLst/>
              <a:rect l="l" t="t" r="r" b="b"/>
              <a:pathLst>
                <a:path w="12859" h="13206" extrusionOk="0">
                  <a:moveTo>
                    <a:pt x="0" y="13206"/>
                  </a:moveTo>
                  <a:lnTo>
                    <a:pt x="12859" y="13206"/>
                  </a:lnTo>
                  <a:lnTo>
                    <a:pt x="12859" y="0"/>
                  </a:lnTo>
                </a:path>
              </a:pathLst>
            </a:custGeom>
            <a:noFill/>
            <a:ln w="28575" cap="flat" cmpd="sng">
              <a:solidFill>
                <a:schemeClr val="accent1"/>
              </a:solidFill>
              <a:prstDash val="solid"/>
              <a:round/>
              <a:headEnd type="none" w="med" len="med"/>
              <a:tailEnd type="none" w="med" len="med"/>
            </a:ln>
          </p:spPr>
        </p:sp>
      </p:grpSp>
      <p:sp>
        <p:nvSpPr>
          <p:cNvPr id="622" name="Google Shape;622;p33"/>
          <p:cNvSpPr/>
          <p:nvPr/>
        </p:nvSpPr>
        <p:spPr>
          <a:xfrm>
            <a:off x="8036184" y="544300"/>
            <a:ext cx="391500" cy="39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 name="Google Shape;623;p33"/>
          <p:cNvGrpSpPr/>
          <p:nvPr/>
        </p:nvGrpSpPr>
        <p:grpSpPr>
          <a:xfrm rot="10800000">
            <a:off x="7511584" y="1078900"/>
            <a:ext cx="391500" cy="391500"/>
            <a:chOff x="713225" y="4221850"/>
            <a:chExt cx="391500" cy="391500"/>
          </a:xfrm>
        </p:grpSpPr>
        <p:sp>
          <p:nvSpPr>
            <p:cNvPr id="624" name="Google Shape;624;p33"/>
            <p:cNvSpPr/>
            <p:nvPr/>
          </p:nvSpPr>
          <p:spPr>
            <a:xfrm>
              <a:off x="713225" y="4221850"/>
              <a:ext cx="391500" cy="391500"/>
            </a:xfrm>
            <a:prstGeom prst="ellipse">
              <a:avLst/>
            </a:prstGeom>
            <a:noFill/>
            <a:ln w="28575" cap="flat" cmpd="sng">
              <a:solidFill>
                <a:srgbClr val="21B7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 name="Google Shape;625;p33"/>
            <p:cNvGrpSpPr/>
            <p:nvPr/>
          </p:nvGrpSpPr>
          <p:grpSpPr>
            <a:xfrm>
              <a:off x="790513" y="4323763"/>
              <a:ext cx="236923" cy="236923"/>
              <a:chOff x="1113470" y="1110867"/>
              <a:chExt cx="320860" cy="320860"/>
            </a:xfrm>
          </p:grpSpPr>
          <p:sp>
            <p:nvSpPr>
              <p:cNvPr id="626" name="Google Shape;626;p33"/>
              <p:cNvSpPr/>
              <p:nvPr/>
            </p:nvSpPr>
            <p:spPr>
              <a:xfrm rot="-8100000">
                <a:off x="1161969" y="1156346"/>
                <a:ext cx="223862" cy="229903"/>
              </a:xfrm>
              <a:custGeom>
                <a:avLst/>
                <a:gdLst/>
                <a:ahLst/>
                <a:cxnLst/>
                <a:rect l="l" t="t" r="r" b="b"/>
                <a:pathLst>
                  <a:path w="12859" h="13206" extrusionOk="0">
                    <a:moveTo>
                      <a:pt x="0" y="13206"/>
                    </a:moveTo>
                    <a:lnTo>
                      <a:pt x="12859" y="13206"/>
                    </a:lnTo>
                    <a:lnTo>
                      <a:pt x="12859" y="0"/>
                    </a:lnTo>
                  </a:path>
                </a:pathLst>
              </a:custGeom>
              <a:noFill/>
              <a:ln w="28575" cap="flat" cmpd="sng">
                <a:solidFill>
                  <a:srgbClr val="21B793"/>
                </a:solidFill>
                <a:prstDash val="solid"/>
                <a:round/>
                <a:headEnd type="none" w="med" len="med"/>
                <a:tailEnd type="none" w="med" len="med"/>
              </a:ln>
            </p:spPr>
          </p:sp>
          <p:cxnSp>
            <p:nvCxnSpPr>
              <p:cNvPr id="627" name="Google Shape;627;p33"/>
              <p:cNvCxnSpPr/>
              <p:nvPr/>
            </p:nvCxnSpPr>
            <p:spPr>
              <a:xfrm>
                <a:off x="1273900" y="1113250"/>
                <a:ext cx="0" cy="268500"/>
              </a:xfrm>
              <a:prstGeom prst="straightConnector1">
                <a:avLst/>
              </a:prstGeom>
              <a:noFill/>
              <a:ln w="28575" cap="flat" cmpd="sng">
                <a:solidFill>
                  <a:srgbClr val="21B793"/>
                </a:solidFill>
                <a:prstDash val="solid"/>
                <a:round/>
                <a:headEnd type="none" w="med" len="med"/>
                <a:tailEnd type="none" w="med" len="med"/>
              </a:ln>
            </p:spPr>
          </p:cxnSp>
        </p:grpSp>
      </p:grpSp>
      <p:grpSp>
        <p:nvGrpSpPr>
          <p:cNvPr id="628" name="Google Shape;628;p33"/>
          <p:cNvGrpSpPr/>
          <p:nvPr/>
        </p:nvGrpSpPr>
        <p:grpSpPr>
          <a:xfrm rot="-5400000">
            <a:off x="7821982" y="1293100"/>
            <a:ext cx="819900" cy="391500"/>
            <a:chOff x="7610875" y="3187000"/>
            <a:chExt cx="819900" cy="391500"/>
          </a:xfrm>
        </p:grpSpPr>
        <p:sp>
          <p:nvSpPr>
            <p:cNvPr id="629" name="Google Shape;629;p33"/>
            <p:cNvSpPr/>
            <p:nvPr/>
          </p:nvSpPr>
          <p:spPr>
            <a:xfrm>
              <a:off x="7610875" y="3187000"/>
              <a:ext cx="819900" cy="391500"/>
            </a:xfrm>
            <a:prstGeom prst="roundRect">
              <a:avLst>
                <a:gd name="adj" fmla="val 50000"/>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 name="Google Shape;630;p33"/>
            <p:cNvGrpSpPr/>
            <p:nvPr/>
          </p:nvGrpSpPr>
          <p:grpSpPr>
            <a:xfrm rot="10800000">
              <a:off x="7711953" y="3257975"/>
              <a:ext cx="617743" cy="249549"/>
              <a:chOff x="3001625" y="839834"/>
              <a:chExt cx="879600" cy="355331"/>
            </a:xfrm>
          </p:grpSpPr>
          <p:sp>
            <p:nvSpPr>
              <p:cNvPr id="631" name="Google Shape;631;p33"/>
              <p:cNvSpPr/>
              <p:nvPr/>
            </p:nvSpPr>
            <p:spPr>
              <a:xfrm rot="-2700000">
                <a:off x="3578644" y="890199"/>
                <a:ext cx="247912" cy="254602"/>
              </a:xfrm>
              <a:custGeom>
                <a:avLst/>
                <a:gdLst/>
                <a:ahLst/>
                <a:cxnLst/>
                <a:rect l="l" t="t" r="r" b="b"/>
                <a:pathLst>
                  <a:path w="12859" h="13206" extrusionOk="0">
                    <a:moveTo>
                      <a:pt x="0" y="13206"/>
                    </a:moveTo>
                    <a:lnTo>
                      <a:pt x="12859" y="13206"/>
                    </a:lnTo>
                    <a:lnTo>
                      <a:pt x="12859" y="0"/>
                    </a:lnTo>
                  </a:path>
                </a:pathLst>
              </a:custGeom>
              <a:noFill/>
              <a:ln w="28575" cap="flat" cmpd="sng">
                <a:solidFill>
                  <a:schemeClr val="dk1"/>
                </a:solidFill>
                <a:prstDash val="solid"/>
                <a:round/>
                <a:headEnd type="none" w="med" len="med"/>
                <a:tailEnd type="none" w="med" len="med"/>
              </a:ln>
            </p:spPr>
          </p:sp>
          <p:cxnSp>
            <p:nvCxnSpPr>
              <p:cNvPr id="632" name="Google Shape;632;p33"/>
              <p:cNvCxnSpPr/>
              <p:nvPr/>
            </p:nvCxnSpPr>
            <p:spPr>
              <a:xfrm rot="10800000">
                <a:off x="3001625" y="1020300"/>
                <a:ext cx="8796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633" name="Google Shape;633;p33"/>
          <p:cNvGrpSpPr/>
          <p:nvPr/>
        </p:nvGrpSpPr>
        <p:grpSpPr>
          <a:xfrm>
            <a:off x="1237832" y="4217075"/>
            <a:ext cx="391500" cy="391500"/>
            <a:chOff x="8039274" y="539500"/>
            <a:chExt cx="391500" cy="391500"/>
          </a:xfrm>
        </p:grpSpPr>
        <p:sp>
          <p:nvSpPr>
            <p:cNvPr id="634" name="Google Shape;634;p33"/>
            <p:cNvSpPr/>
            <p:nvPr/>
          </p:nvSpPr>
          <p:spPr>
            <a:xfrm rot="-5400000">
              <a:off x="8039274" y="539500"/>
              <a:ext cx="391500" cy="3915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3"/>
            <p:cNvSpPr/>
            <p:nvPr/>
          </p:nvSpPr>
          <p:spPr>
            <a:xfrm rot="8100000">
              <a:off x="8198095" y="650391"/>
              <a:ext cx="165260" cy="169719"/>
            </a:xfrm>
            <a:custGeom>
              <a:avLst/>
              <a:gdLst/>
              <a:ahLst/>
              <a:cxnLst/>
              <a:rect l="l" t="t" r="r" b="b"/>
              <a:pathLst>
                <a:path w="12859" h="13206" extrusionOk="0">
                  <a:moveTo>
                    <a:pt x="0" y="13206"/>
                  </a:moveTo>
                  <a:lnTo>
                    <a:pt x="12859" y="13206"/>
                  </a:lnTo>
                  <a:lnTo>
                    <a:pt x="12859" y="0"/>
                  </a:lnTo>
                </a:path>
              </a:pathLst>
            </a:custGeom>
            <a:noFill/>
            <a:ln w="28575" cap="flat" cmpd="sng">
              <a:solidFill>
                <a:schemeClr val="dk2"/>
              </a:solidFill>
              <a:prstDash val="solid"/>
              <a:round/>
              <a:headEnd type="none" w="med" len="med"/>
              <a:tailEnd type="none" w="med" len="med"/>
            </a:ln>
          </p:spPr>
        </p:sp>
      </p:grpSp>
      <p:grpSp>
        <p:nvGrpSpPr>
          <p:cNvPr id="636" name="Google Shape;636;p33"/>
          <p:cNvGrpSpPr/>
          <p:nvPr/>
        </p:nvGrpSpPr>
        <p:grpSpPr>
          <a:xfrm rot="5400000">
            <a:off x="499034" y="4007650"/>
            <a:ext cx="819900" cy="391500"/>
            <a:chOff x="7610875" y="3187000"/>
            <a:chExt cx="819900" cy="391500"/>
          </a:xfrm>
        </p:grpSpPr>
        <p:sp>
          <p:nvSpPr>
            <p:cNvPr id="637" name="Google Shape;637;p33"/>
            <p:cNvSpPr/>
            <p:nvPr/>
          </p:nvSpPr>
          <p:spPr>
            <a:xfrm>
              <a:off x="7610875" y="3187000"/>
              <a:ext cx="819900" cy="391500"/>
            </a:xfrm>
            <a:prstGeom prst="roundRect">
              <a:avLst>
                <a:gd name="adj" fmla="val 50000"/>
              </a:avLst>
            </a:prstGeom>
            <a:solidFill>
              <a:schemeClr val="accent6"/>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 name="Google Shape;638;p33"/>
            <p:cNvGrpSpPr/>
            <p:nvPr/>
          </p:nvGrpSpPr>
          <p:grpSpPr>
            <a:xfrm rot="10800000">
              <a:off x="7711953" y="3257975"/>
              <a:ext cx="617743" cy="249549"/>
              <a:chOff x="3001625" y="839834"/>
              <a:chExt cx="879600" cy="355331"/>
            </a:xfrm>
          </p:grpSpPr>
          <p:sp>
            <p:nvSpPr>
              <p:cNvPr id="639" name="Google Shape;639;p33"/>
              <p:cNvSpPr/>
              <p:nvPr/>
            </p:nvSpPr>
            <p:spPr>
              <a:xfrm rot="-2700000">
                <a:off x="3578644" y="890199"/>
                <a:ext cx="247912" cy="254602"/>
              </a:xfrm>
              <a:custGeom>
                <a:avLst/>
                <a:gdLst/>
                <a:ahLst/>
                <a:cxnLst/>
                <a:rect l="l" t="t" r="r" b="b"/>
                <a:pathLst>
                  <a:path w="12859" h="13206" extrusionOk="0">
                    <a:moveTo>
                      <a:pt x="0" y="13206"/>
                    </a:moveTo>
                    <a:lnTo>
                      <a:pt x="12859" y="13206"/>
                    </a:lnTo>
                    <a:lnTo>
                      <a:pt x="12859" y="0"/>
                    </a:lnTo>
                  </a:path>
                </a:pathLst>
              </a:custGeom>
              <a:noFill/>
              <a:ln w="28575" cap="flat" cmpd="sng">
                <a:solidFill>
                  <a:schemeClr val="dk1"/>
                </a:solidFill>
                <a:prstDash val="solid"/>
                <a:round/>
                <a:headEnd type="none" w="med" len="med"/>
                <a:tailEnd type="none" w="med" len="med"/>
              </a:ln>
            </p:spPr>
          </p:sp>
          <p:cxnSp>
            <p:nvCxnSpPr>
              <p:cNvPr id="640" name="Google Shape;640;p33"/>
              <p:cNvCxnSpPr/>
              <p:nvPr/>
            </p:nvCxnSpPr>
            <p:spPr>
              <a:xfrm rot="10800000">
                <a:off x="3001625" y="1020300"/>
                <a:ext cx="879600" cy="0"/>
              </a:xfrm>
              <a:prstGeom prst="straightConnector1">
                <a:avLst/>
              </a:prstGeom>
              <a:noFill/>
              <a:ln w="28575" cap="flat" cmpd="sng">
                <a:solidFill>
                  <a:schemeClr val="dk1"/>
                </a:solidFill>
                <a:prstDash val="solid"/>
                <a:round/>
                <a:headEnd type="none" w="med" len="med"/>
                <a:tailEnd type="none" w="med" len="med"/>
              </a:ln>
            </p:spPr>
          </p:cxn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9"/>
        <p:cNvGrpSpPr/>
        <p:nvPr/>
      </p:nvGrpSpPr>
      <p:grpSpPr>
        <a:xfrm>
          <a:off x="0" y="0"/>
          <a:ext cx="0" cy="0"/>
          <a:chOff x="0" y="0"/>
          <a:chExt cx="0" cy="0"/>
        </a:xfrm>
      </p:grpSpPr>
      <p:sp>
        <p:nvSpPr>
          <p:cNvPr id="90" name="Google Shape;90;p3"/>
          <p:cNvSpPr txBox="1">
            <a:spLocks noGrp="1"/>
          </p:cNvSpPr>
          <p:nvPr>
            <p:ph type="title"/>
          </p:nvPr>
        </p:nvSpPr>
        <p:spPr>
          <a:xfrm>
            <a:off x="2595600" y="2540094"/>
            <a:ext cx="3952800" cy="841800"/>
          </a:xfrm>
          <a:prstGeom prst="rect">
            <a:avLst/>
          </a:prstGeom>
        </p:spPr>
        <p:txBody>
          <a:bodyPr spcFirstLastPara="1" wrap="square" lIns="0" tIns="0" rIns="0" bIns="0"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91" name="Google Shape;91;p3"/>
          <p:cNvSpPr txBox="1">
            <a:spLocks noGrp="1"/>
          </p:cNvSpPr>
          <p:nvPr>
            <p:ph type="title" idx="2" hasCustomPrompt="1"/>
          </p:nvPr>
        </p:nvSpPr>
        <p:spPr>
          <a:xfrm>
            <a:off x="2972400" y="1489505"/>
            <a:ext cx="1144500" cy="984600"/>
          </a:xfrm>
          <a:prstGeom prst="rect">
            <a:avLst/>
          </a:prstGeom>
        </p:spPr>
        <p:txBody>
          <a:bodyPr spcFirstLastPara="1" wrap="square" lIns="0" tIns="0" rIns="0" bIns="0" anchor="ctr" anchorCtr="0">
            <a:noAutofit/>
          </a:bodyPr>
          <a:lstStyle>
            <a:lvl1pPr lvl="0" rtl="0">
              <a:spcBef>
                <a:spcPts val="0"/>
              </a:spcBef>
              <a:spcAft>
                <a:spcPts val="0"/>
              </a:spcAft>
              <a:buSzPts val="6000"/>
              <a:buNone/>
              <a:defRPr sz="8000">
                <a:solidFill>
                  <a:schemeClr val="accent4"/>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2" name="Google Shape;92;p3"/>
          <p:cNvSpPr txBox="1">
            <a:spLocks noGrp="1"/>
          </p:cNvSpPr>
          <p:nvPr>
            <p:ph type="subTitle" idx="1"/>
          </p:nvPr>
        </p:nvSpPr>
        <p:spPr>
          <a:xfrm>
            <a:off x="2595600" y="3381894"/>
            <a:ext cx="3952800" cy="3381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3" name="Google Shape;93;p3"/>
          <p:cNvSpPr/>
          <p:nvPr/>
        </p:nvSpPr>
        <p:spPr>
          <a:xfrm>
            <a:off x="7535252" y="3102750"/>
            <a:ext cx="391500" cy="3915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rot="-5400000">
            <a:off x="555034" y="4046650"/>
            <a:ext cx="741900" cy="391500"/>
          </a:xfrm>
          <a:prstGeom prst="roundRect">
            <a:avLst>
              <a:gd name="adj" fmla="val 50000"/>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rot="5400000">
            <a:off x="7360052" y="1254100"/>
            <a:ext cx="741900" cy="391500"/>
          </a:xfrm>
          <a:prstGeom prst="roundRect">
            <a:avLst>
              <a:gd name="adj"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7535252" y="544300"/>
            <a:ext cx="391500" cy="391500"/>
          </a:xfrm>
          <a:prstGeom prst="ellipse">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 name="Google Shape;97;p3"/>
          <p:cNvGrpSpPr/>
          <p:nvPr/>
        </p:nvGrpSpPr>
        <p:grpSpPr>
          <a:xfrm>
            <a:off x="6992802" y="1078900"/>
            <a:ext cx="391500" cy="391500"/>
            <a:chOff x="1900200" y="3263712"/>
            <a:chExt cx="391500" cy="391500"/>
          </a:xfrm>
        </p:grpSpPr>
        <p:sp>
          <p:nvSpPr>
            <p:cNvPr id="98" name="Google Shape;98;p3"/>
            <p:cNvSpPr/>
            <p:nvPr/>
          </p:nvSpPr>
          <p:spPr>
            <a:xfrm>
              <a:off x="1900200" y="3263712"/>
              <a:ext cx="391500" cy="3915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 name="Google Shape;99;p3"/>
            <p:cNvCxnSpPr/>
            <p:nvPr/>
          </p:nvCxnSpPr>
          <p:spPr>
            <a:xfrm rot="10800000">
              <a:off x="1977417" y="3459444"/>
              <a:ext cx="237000" cy="0"/>
            </a:xfrm>
            <a:prstGeom prst="straightConnector1">
              <a:avLst/>
            </a:prstGeom>
            <a:noFill/>
            <a:ln w="28575" cap="flat" cmpd="sng">
              <a:solidFill>
                <a:schemeClr val="accent2"/>
              </a:solidFill>
              <a:prstDash val="solid"/>
              <a:round/>
              <a:headEnd type="none" w="med" len="med"/>
              <a:tailEnd type="none" w="med" len="med"/>
            </a:ln>
          </p:spPr>
        </p:cxnSp>
      </p:grpSp>
      <p:grpSp>
        <p:nvGrpSpPr>
          <p:cNvPr id="100" name="Google Shape;100;p3"/>
          <p:cNvGrpSpPr/>
          <p:nvPr/>
        </p:nvGrpSpPr>
        <p:grpSpPr>
          <a:xfrm rot="5400000">
            <a:off x="7830901" y="4007650"/>
            <a:ext cx="819900" cy="391500"/>
            <a:chOff x="7610875" y="3187000"/>
            <a:chExt cx="819900" cy="391500"/>
          </a:xfrm>
        </p:grpSpPr>
        <p:sp>
          <p:nvSpPr>
            <p:cNvPr id="101" name="Google Shape;101;p3"/>
            <p:cNvSpPr/>
            <p:nvPr/>
          </p:nvSpPr>
          <p:spPr>
            <a:xfrm>
              <a:off x="7610875" y="3187000"/>
              <a:ext cx="819900" cy="391500"/>
            </a:xfrm>
            <a:prstGeom prst="roundRect">
              <a:avLst>
                <a:gd name="adj" fmla="val 50000"/>
              </a:avLst>
            </a:prstGeom>
            <a:solidFill>
              <a:schemeClr val="accent5"/>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3"/>
            <p:cNvGrpSpPr/>
            <p:nvPr/>
          </p:nvGrpSpPr>
          <p:grpSpPr>
            <a:xfrm rot="10800000">
              <a:off x="7711953" y="3257975"/>
              <a:ext cx="617743" cy="249549"/>
              <a:chOff x="3001625" y="839834"/>
              <a:chExt cx="879600" cy="355331"/>
            </a:xfrm>
          </p:grpSpPr>
          <p:sp>
            <p:nvSpPr>
              <p:cNvPr id="103" name="Google Shape;103;p3"/>
              <p:cNvSpPr/>
              <p:nvPr/>
            </p:nvSpPr>
            <p:spPr>
              <a:xfrm rot="-2700000">
                <a:off x="3578644" y="890199"/>
                <a:ext cx="247912" cy="254602"/>
              </a:xfrm>
              <a:custGeom>
                <a:avLst/>
                <a:gdLst/>
                <a:ahLst/>
                <a:cxnLst/>
                <a:rect l="l" t="t" r="r" b="b"/>
                <a:pathLst>
                  <a:path w="12859" h="13206" extrusionOk="0">
                    <a:moveTo>
                      <a:pt x="0" y="13206"/>
                    </a:moveTo>
                    <a:lnTo>
                      <a:pt x="12859" y="13206"/>
                    </a:lnTo>
                    <a:lnTo>
                      <a:pt x="12859" y="0"/>
                    </a:lnTo>
                  </a:path>
                </a:pathLst>
              </a:custGeom>
              <a:noFill/>
              <a:ln w="28575" cap="flat" cmpd="sng">
                <a:solidFill>
                  <a:schemeClr val="dk1"/>
                </a:solidFill>
                <a:prstDash val="solid"/>
                <a:round/>
                <a:headEnd type="none" w="med" len="med"/>
                <a:tailEnd type="none" w="med" len="med"/>
              </a:ln>
            </p:spPr>
          </p:sp>
          <p:cxnSp>
            <p:nvCxnSpPr>
              <p:cNvPr id="104" name="Google Shape;104;p3"/>
              <p:cNvCxnSpPr/>
              <p:nvPr/>
            </p:nvCxnSpPr>
            <p:spPr>
              <a:xfrm rot="10800000">
                <a:off x="3001625" y="1020300"/>
                <a:ext cx="8796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105" name="Google Shape;105;p3"/>
          <p:cNvGrpSpPr/>
          <p:nvPr/>
        </p:nvGrpSpPr>
        <p:grpSpPr>
          <a:xfrm>
            <a:off x="7535252" y="3640056"/>
            <a:ext cx="391500" cy="391500"/>
            <a:chOff x="790425" y="1928737"/>
            <a:chExt cx="391500" cy="391500"/>
          </a:xfrm>
        </p:grpSpPr>
        <p:sp>
          <p:nvSpPr>
            <p:cNvPr id="106" name="Google Shape;106;p3"/>
            <p:cNvSpPr/>
            <p:nvPr/>
          </p:nvSpPr>
          <p:spPr>
            <a:xfrm>
              <a:off x="790425" y="1928737"/>
              <a:ext cx="391500" cy="3915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 name="Google Shape;107;p3"/>
            <p:cNvCxnSpPr/>
            <p:nvPr/>
          </p:nvCxnSpPr>
          <p:spPr>
            <a:xfrm rot="10800000">
              <a:off x="940563" y="2016913"/>
              <a:ext cx="0" cy="123900"/>
            </a:xfrm>
            <a:prstGeom prst="straightConnector1">
              <a:avLst/>
            </a:prstGeom>
            <a:noFill/>
            <a:ln w="28575" cap="flat" cmpd="sng">
              <a:solidFill>
                <a:schemeClr val="dk1"/>
              </a:solidFill>
              <a:prstDash val="solid"/>
              <a:round/>
              <a:headEnd type="none" w="med" len="med"/>
              <a:tailEnd type="none" w="med" len="med"/>
            </a:ln>
          </p:spPr>
        </p:cxnSp>
        <p:cxnSp>
          <p:nvCxnSpPr>
            <p:cNvPr id="108" name="Google Shape;108;p3"/>
            <p:cNvCxnSpPr/>
            <p:nvPr/>
          </p:nvCxnSpPr>
          <p:spPr>
            <a:xfrm rot="10800000">
              <a:off x="1031788" y="2016913"/>
              <a:ext cx="0" cy="123900"/>
            </a:xfrm>
            <a:prstGeom prst="straightConnector1">
              <a:avLst/>
            </a:prstGeom>
            <a:noFill/>
            <a:ln w="28575" cap="flat" cmpd="sng">
              <a:solidFill>
                <a:schemeClr val="dk1"/>
              </a:solidFill>
              <a:prstDash val="solid"/>
              <a:round/>
              <a:headEnd type="none" w="med" len="med"/>
              <a:tailEnd type="none" w="med" len="med"/>
            </a:ln>
          </p:spPr>
        </p:cxnSp>
        <p:cxnSp>
          <p:nvCxnSpPr>
            <p:cNvPr id="109" name="Google Shape;109;p3"/>
            <p:cNvCxnSpPr/>
            <p:nvPr/>
          </p:nvCxnSpPr>
          <p:spPr>
            <a:xfrm>
              <a:off x="948075" y="2232038"/>
              <a:ext cx="76200" cy="0"/>
            </a:xfrm>
            <a:prstGeom prst="straightConnector1">
              <a:avLst/>
            </a:prstGeom>
            <a:noFill/>
            <a:ln w="28575" cap="flat" cmpd="sng">
              <a:solidFill>
                <a:schemeClr val="dk1"/>
              </a:solidFill>
              <a:prstDash val="solid"/>
              <a:round/>
              <a:headEnd type="none" w="med" len="med"/>
              <a:tailEnd type="none" w="med" len="med"/>
            </a:ln>
          </p:spPr>
        </p:cxnSp>
      </p:grpSp>
      <p:grpSp>
        <p:nvGrpSpPr>
          <p:cNvPr id="110" name="Google Shape;110;p3"/>
          <p:cNvGrpSpPr/>
          <p:nvPr/>
        </p:nvGrpSpPr>
        <p:grpSpPr>
          <a:xfrm rot="5400000">
            <a:off x="6466659" y="4221850"/>
            <a:ext cx="391500" cy="391500"/>
            <a:chOff x="713225" y="4221850"/>
            <a:chExt cx="391500" cy="391500"/>
          </a:xfrm>
        </p:grpSpPr>
        <p:sp>
          <p:nvSpPr>
            <p:cNvPr id="111" name="Google Shape;111;p3"/>
            <p:cNvSpPr/>
            <p:nvPr/>
          </p:nvSpPr>
          <p:spPr>
            <a:xfrm>
              <a:off x="713225" y="4221850"/>
              <a:ext cx="391500" cy="3915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3"/>
            <p:cNvGrpSpPr/>
            <p:nvPr/>
          </p:nvGrpSpPr>
          <p:grpSpPr>
            <a:xfrm>
              <a:off x="790513" y="4323763"/>
              <a:ext cx="236923" cy="236923"/>
              <a:chOff x="1113470" y="1110867"/>
              <a:chExt cx="320860" cy="320860"/>
            </a:xfrm>
          </p:grpSpPr>
          <p:sp>
            <p:nvSpPr>
              <p:cNvPr id="113" name="Google Shape;113;p3"/>
              <p:cNvSpPr/>
              <p:nvPr/>
            </p:nvSpPr>
            <p:spPr>
              <a:xfrm rot="-8100000">
                <a:off x="1161969" y="1156346"/>
                <a:ext cx="223862" cy="229903"/>
              </a:xfrm>
              <a:custGeom>
                <a:avLst/>
                <a:gdLst/>
                <a:ahLst/>
                <a:cxnLst/>
                <a:rect l="l" t="t" r="r" b="b"/>
                <a:pathLst>
                  <a:path w="12859" h="13206" extrusionOk="0">
                    <a:moveTo>
                      <a:pt x="0" y="13206"/>
                    </a:moveTo>
                    <a:lnTo>
                      <a:pt x="12859" y="13206"/>
                    </a:lnTo>
                    <a:lnTo>
                      <a:pt x="12859" y="0"/>
                    </a:lnTo>
                  </a:path>
                </a:pathLst>
              </a:custGeom>
              <a:noFill/>
              <a:ln w="28575" cap="flat" cmpd="sng">
                <a:solidFill>
                  <a:schemeClr val="accent2"/>
                </a:solidFill>
                <a:prstDash val="solid"/>
                <a:round/>
                <a:headEnd type="none" w="med" len="med"/>
                <a:tailEnd type="none" w="med" len="med"/>
              </a:ln>
            </p:spPr>
          </p:sp>
          <p:cxnSp>
            <p:nvCxnSpPr>
              <p:cNvPr id="114" name="Google Shape;114;p3"/>
              <p:cNvCxnSpPr/>
              <p:nvPr/>
            </p:nvCxnSpPr>
            <p:spPr>
              <a:xfrm>
                <a:off x="1273900" y="1113250"/>
                <a:ext cx="0" cy="268500"/>
              </a:xfrm>
              <a:prstGeom prst="straightConnector1">
                <a:avLst/>
              </a:prstGeom>
              <a:noFill/>
              <a:ln w="28575" cap="flat" cmpd="sng">
                <a:solidFill>
                  <a:schemeClr val="accent2"/>
                </a:solidFill>
                <a:prstDash val="solid"/>
                <a:round/>
                <a:headEnd type="none" w="med" len="med"/>
                <a:tailEnd type="none" w="med" len="med"/>
              </a:ln>
            </p:spPr>
          </p:cxnSp>
        </p:grpSp>
      </p:grpSp>
      <p:grpSp>
        <p:nvGrpSpPr>
          <p:cNvPr id="115" name="Google Shape;115;p3"/>
          <p:cNvGrpSpPr/>
          <p:nvPr/>
        </p:nvGrpSpPr>
        <p:grpSpPr>
          <a:xfrm>
            <a:off x="6466659" y="544300"/>
            <a:ext cx="391500" cy="391500"/>
            <a:chOff x="1900200" y="3263712"/>
            <a:chExt cx="391500" cy="391500"/>
          </a:xfrm>
        </p:grpSpPr>
        <p:sp>
          <p:nvSpPr>
            <p:cNvPr id="116" name="Google Shape;116;p3"/>
            <p:cNvSpPr/>
            <p:nvPr/>
          </p:nvSpPr>
          <p:spPr>
            <a:xfrm>
              <a:off x="1900200" y="3263712"/>
              <a:ext cx="391500" cy="391500"/>
            </a:xfrm>
            <a:prstGeom prst="ellipse">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7" name="Google Shape;117;p3"/>
            <p:cNvCxnSpPr/>
            <p:nvPr/>
          </p:nvCxnSpPr>
          <p:spPr>
            <a:xfrm rot="10800000">
              <a:off x="1977417" y="3459444"/>
              <a:ext cx="237000" cy="0"/>
            </a:xfrm>
            <a:prstGeom prst="straightConnector1">
              <a:avLst/>
            </a:prstGeom>
            <a:noFill/>
            <a:ln w="28575" cap="flat" cmpd="sng">
              <a:solidFill>
                <a:schemeClr val="accent5"/>
              </a:solidFill>
              <a:prstDash val="solid"/>
              <a:round/>
              <a:headEnd type="none" w="med" len="med"/>
              <a:tailEnd type="none" w="med" len="med"/>
            </a:ln>
          </p:spPr>
        </p:cxnSp>
      </p:grpSp>
      <p:grpSp>
        <p:nvGrpSpPr>
          <p:cNvPr id="118" name="Google Shape;118;p3"/>
          <p:cNvGrpSpPr/>
          <p:nvPr/>
        </p:nvGrpSpPr>
        <p:grpSpPr>
          <a:xfrm rot="-5400000">
            <a:off x="7830901" y="758500"/>
            <a:ext cx="819900" cy="391500"/>
            <a:chOff x="7610875" y="3187000"/>
            <a:chExt cx="819900" cy="391500"/>
          </a:xfrm>
        </p:grpSpPr>
        <p:sp>
          <p:nvSpPr>
            <p:cNvPr id="119" name="Google Shape;119;p3"/>
            <p:cNvSpPr/>
            <p:nvPr/>
          </p:nvSpPr>
          <p:spPr>
            <a:xfrm>
              <a:off x="7610875" y="3187000"/>
              <a:ext cx="819900" cy="391500"/>
            </a:xfrm>
            <a:prstGeom prst="roundRect">
              <a:avLst>
                <a:gd name="adj" fmla="val 50000"/>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20;p3"/>
            <p:cNvGrpSpPr/>
            <p:nvPr/>
          </p:nvGrpSpPr>
          <p:grpSpPr>
            <a:xfrm rot="10800000">
              <a:off x="7711953" y="3257975"/>
              <a:ext cx="617743" cy="249549"/>
              <a:chOff x="3001625" y="839834"/>
              <a:chExt cx="879600" cy="355331"/>
            </a:xfrm>
          </p:grpSpPr>
          <p:sp>
            <p:nvSpPr>
              <p:cNvPr id="121" name="Google Shape;121;p3"/>
              <p:cNvSpPr/>
              <p:nvPr/>
            </p:nvSpPr>
            <p:spPr>
              <a:xfrm rot="-2700000">
                <a:off x="3578644" y="890199"/>
                <a:ext cx="247912" cy="254602"/>
              </a:xfrm>
              <a:custGeom>
                <a:avLst/>
                <a:gdLst/>
                <a:ahLst/>
                <a:cxnLst/>
                <a:rect l="l" t="t" r="r" b="b"/>
                <a:pathLst>
                  <a:path w="12859" h="13206" extrusionOk="0">
                    <a:moveTo>
                      <a:pt x="0" y="13206"/>
                    </a:moveTo>
                    <a:lnTo>
                      <a:pt x="12859" y="13206"/>
                    </a:lnTo>
                    <a:lnTo>
                      <a:pt x="12859" y="0"/>
                    </a:lnTo>
                  </a:path>
                </a:pathLst>
              </a:custGeom>
              <a:noFill/>
              <a:ln w="28575" cap="flat" cmpd="sng">
                <a:solidFill>
                  <a:schemeClr val="dk1"/>
                </a:solidFill>
                <a:prstDash val="solid"/>
                <a:round/>
                <a:headEnd type="none" w="med" len="med"/>
                <a:tailEnd type="none" w="med" len="med"/>
              </a:ln>
            </p:spPr>
          </p:sp>
          <p:cxnSp>
            <p:nvCxnSpPr>
              <p:cNvPr id="122" name="Google Shape;122;p3"/>
              <p:cNvCxnSpPr/>
              <p:nvPr/>
            </p:nvCxnSpPr>
            <p:spPr>
              <a:xfrm rot="10800000">
                <a:off x="3001625" y="1020300"/>
                <a:ext cx="8796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123" name="Google Shape;123;p3"/>
          <p:cNvGrpSpPr/>
          <p:nvPr/>
        </p:nvGrpSpPr>
        <p:grpSpPr>
          <a:xfrm>
            <a:off x="8045101" y="1470400"/>
            <a:ext cx="391500" cy="391500"/>
            <a:chOff x="1761025" y="4221850"/>
            <a:chExt cx="391500" cy="391500"/>
          </a:xfrm>
        </p:grpSpPr>
        <p:sp>
          <p:nvSpPr>
            <p:cNvPr id="124" name="Google Shape;124;p3"/>
            <p:cNvSpPr/>
            <p:nvPr/>
          </p:nvSpPr>
          <p:spPr>
            <a:xfrm>
              <a:off x="1761025" y="4221850"/>
              <a:ext cx="391500" cy="391500"/>
            </a:xfrm>
            <a:prstGeom prst="ellipse">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1917275" y="4302312"/>
              <a:ext cx="79000" cy="230575"/>
            </a:xfrm>
            <a:custGeom>
              <a:avLst/>
              <a:gdLst/>
              <a:ahLst/>
              <a:cxnLst/>
              <a:rect l="l" t="t" r="r" b="b"/>
              <a:pathLst>
                <a:path w="3160" h="9223" extrusionOk="0">
                  <a:moveTo>
                    <a:pt x="2725" y="0"/>
                  </a:moveTo>
                  <a:lnTo>
                    <a:pt x="0" y="4720"/>
                  </a:lnTo>
                  <a:lnTo>
                    <a:pt x="3160" y="4720"/>
                  </a:lnTo>
                  <a:lnTo>
                    <a:pt x="560" y="9223"/>
                  </a:lnTo>
                </a:path>
              </a:pathLst>
            </a:custGeom>
            <a:noFill/>
            <a:ln w="28575" cap="flat" cmpd="sng">
              <a:solidFill>
                <a:schemeClr val="accent5"/>
              </a:solidFill>
              <a:prstDash val="solid"/>
              <a:round/>
              <a:headEnd type="none" w="med" len="med"/>
              <a:tailEnd type="none" w="med" len="med"/>
            </a:ln>
          </p:spPr>
        </p:sp>
      </p:grpSp>
      <p:sp>
        <p:nvSpPr>
          <p:cNvPr id="126" name="Google Shape;126;p3"/>
          <p:cNvSpPr/>
          <p:nvPr/>
        </p:nvSpPr>
        <p:spPr>
          <a:xfrm rot="5400000">
            <a:off x="7698451" y="2911500"/>
            <a:ext cx="1084800" cy="3723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rot="5400000">
            <a:off x="6817602" y="4046650"/>
            <a:ext cx="741900" cy="391500"/>
          </a:xfrm>
          <a:prstGeom prst="roundRect">
            <a:avLst>
              <a:gd name="adj" fmla="val 5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rot="5400000">
            <a:off x="1081177" y="1253525"/>
            <a:ext cx="741900" cy="391500"/>
          </a:xfrm>
          <a:prstGeom prst="roundRect">
            <a:avLst>
              <a:gd name="adj"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rot="-5400000">
            <a:off x="411175" y="863225"/>
            <a:ext cx="1029600" cy="391500"/>
          </a:xfrm>
          <a:prstGeom prst="roundRect">
            <a:avLst>
              <a:gd name="adj" fmla="val 50000"/>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130;p3"/>
          <p:cNvGrpSpPr/>
          <p:nvPr/>
        </p:nvGrpSpPr>
        <p:grpSpPr>
          <a:xfrm>
            <a:off x="730226" y="1724400"/>
            <a:ext cx="391500" cy="391500"/>
            <a:chOff x="1761025" y="4221850"/>
            <a:chExt cx="391500" cy="391500"/>
          </a:xfrm>
        </p:grpSpPr>
        <p:sp>
          <p:nvSpPr>
            <p:cNvPr id="131" name="Google Shape;131;p3"/>
            <p:cNvSpPr/>
            <p:nvPr/>
          </p:nvSpPr>
          <p:spPr>
            <a:xfrm>
              <a:off x="1761025" y="4221850"/>
              <a:ext cx="391500" cy="3915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1917275" y="4302312"/>
              <a:ext cx="79000" cy="230575"/>
            </a:xfrm>
            <a:custGeom>
              <a:avLst/>
              <a:gdLst/>
              <a:ahLst/>
              <a:cxnLst/>
              <a:rect l="l" t="t" r="r" b="b"/>
              <a:pathLst>
                <a:path w="3160" h="9223" extrusionOk="0">
                  <a:moveTo>
                    <a:pt x="2725" y="0"/>
                  </a:moveTo>
                  <a:lnTo>
                    <a:pt x="0" y="4720"/>
                  </a:lnTo>
                  <a:lnTo>
                    <a:pt x="3160" y="4720"/>
                  </a:lnTo>
                  <a:lnTo>
                    <a:pt x="560" y="9223"/>
                  </a:lnTo>
                </a:path>
              </a:pathLst>
            </a:custGeom>
            <a:noFill/>
            <a:ln w="28575" cap="flat" cmpd="sng">
              <a:solidFill>
                <a:schemeClr val="accent2"/>
              </a:solidFill>
              <a:prstDash val="solid"/>
              <a:round/>
              <a:headEnd type="none" w="med" len="med"/>
              <a:tailEnd type="none" w="med" len="med"/>
            </a:ln>
          </p:spPr>
        </p:sp>
      </p:grpSp>
      <p:sp>
        <p:nvSpPr>
          <p:cNvPr id="133" name="Google Shape;133;p3"/>
          <p:cNvSpPr/>
          <p:nvPr/>
        </p:nvSpPr>
        <p:spPr>
          <a:xfrm>
            <a:off x="1256377" y="544300"/>
            <a:ext cx="391500" cy="391500"/>
          </a:xfrm>
          <a:prstGeom prst="ellipse">
            <a:avLst/>
          </a:prstGeom>
          <a:solidFill>
            <a:schemeClr val="accent4"/>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 name="Google Shape;134;p3"/>
          <p:cNvGrpSpPr/>
          <p:nvPr/>
        </p:nvGrpSpPr>
        <p:grpSpPr>
          <a:xfrm rot="-5400000">
            <a:off x="2308684" y="544300"/>
            <a:ext cx="391500" cy="391500"/>
            <a:chOff x="713225" y="4221850"/>
            <a:chExt cx="391500" cy="391500"/>
          </a:xfrm>
        </p:grpSpPr>
        <p:sp>
          <p:nvSpPr>
            <p:cNvPr id="135" name="Google Shape;135;p3"/>
            <p:cNvSpPr/>
            <p:nvPr/>
          </p:nvSpPr>
          <p:spPr>
            <a:xfrm>
              <a:off x="713225" y="4221850"/>
              <a:ext cx="391500" cy="391500"/>
            </a:xfrm>
            <a:prstGeom prst="ellipse">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 name="Google Shape;136;p3"/>
            <p:cNvGrpSpPr/>
            <p:nvPr/>
          </p:nvGrpSpPr>
          <p:grpSpPr>
            <a:xfrm>
              <a:off x="790513" y="4323763"/>
              <a:ext cx="236923" cy="236923"/>
              <a:chOff x="1113470" y="1110867"/>
              <a:chExt cx="320860" cy="320860"/>
            </a:xfrm>
          </p:grpSpPr>
          <p:sp>
            <p:nvSpPr>
              <p:cNvPr id="137" name="Google Shape;137;p3"/>
              <p:cNvSpPr/>
              <p:nvPr/>
            </p:nvSpPr>
            <p:spPr>
              <a:xfrm rot="-8100000">
                <a:off x="1161969" y="1156346"/>
                <a:ext cx="223862" cy="229903"/>
              </a:xfrm>
              <a:custGeom>
                <a:avLst/>
                <a:gdLst/>
                <a:ahLst/>
                <a:cxnLst/>
                <a:rect l="l" t="t" r="r" b="b"/>
                <a:pathLst>
                  <a:path w="12859" h="13206" extrusionOk="0">
                    <a:moveTo>
                      <a:pt x="0" y="13206"/>
                    </a:moveTo>
                    <a:lnTo>
                      <a:pt x="12859" y="13206"/>
                    </a:lnTo>
                    <a:lnTo>
                      <a:pt x="12859" y="0"/>
                    </a:lnTo>
                  </a:path>
                </a:pathLst>
              </a:custGeom>
              <a:noFill/>
              <a:ln w="28575" cap="flat" cmpd="sng">
                <a:solidFill>
                  <a:schemeClr val="accent5"/>
                </a:solidFill>
                <a:prstDash val="solid"/>
                <a:round/>
                <a:headEnd type="none" w="med" len="med"/>
                <a:tailEnd type="none" w="med" len="med"/>
              </a:ln>
            </p:spPr>
          </p:sp>
          <p:cxnSp>
            <p:nvCxnSpPr>
              <p:cNvPr id="138" name="Google Shape;138;p3"/>
              <p:cNvCxnSpPr/>
              <p:nvPr/>
            </p:nvCxnSpPr>
            <p:spPr>
              <a:xfrm>
                <a:off x="1273900" y="1113250"/>
                <a:ext cx="0" cy="268500"/>
              </a:xfrm>
              <a:prstGeom prst="straightConnector1">
                <a:avLst/>
              </a:prstGeom>
              <a:noFill/>
              <a:ln w="28575" cap="flat" cmpd="sng">
                <a:solidFill>
                  <a:schemeClr val="accent5"/>
                </a:solidFill>
                <a:prstDash val="solid"/>
                <a:round/>
                <a:headEnd type="none" w="med" len="med"/>
                <a:tailEnd type="none" w="med" len="med"/>
              </a:ln>
            </p:spPr>
          </p:cxnSp>
        </p:grpSp>
      </p:grpSp>
      <p:grpSp>
        <p:nvGrpSpPr>
          <p:cNvPr id="139" name="Google Shape;139;p3"/>
          <p:cNvGrpSpPr/>
          <p:nvPr/>
        </p:nvGrpSpPr>
        <p:grpSpPr>
          <a:xfrm>
            <a:off x="730237" y="3336825"/>
            <a:ext cx="391500" cy="391500"/>
            <a:chOff x="790425" y="1928737"/>
            <a:chExt cx="391500" cy="391500"/>
          </a:xfrm>
        </p:grpSpPr>
        <p:sp>
          <p:nvSpPr>
            <p:cNvPr id="140" name="Google Shape;140;p3"/>
            <p:cNvSpPr/>
            <p:nvPr/>
          </p:nvSpPr>
          <p:spPr>
            <a:xfrm>
              <a:off x="790425" y="1928737"/>
              <a:ext cx="391500" cy="391500"/>
            </a:xfrm>
            <a:prstGeom prst="ellipse">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 name="Google Shape;141;p3"/>
            <p:cNvCxnSpPr/>
            <p:nvPr/>
          </p:nvCxnSpPr>
          <p:spPr>
            <a:xfrm rot="10800000">
              <a:off x="940563" y="2016913"/>
              <a:ext cx="0" cy="123900"/>
            </a:xfrm>
            <a:prstGeom prst="straightConnector1">
              <a:avLst/>
            </a:prstGeom>
            <a:noFill/>
            <a:ln w="28575" cap="flat" cmpd="sng">
              <a:solidFill>
                <a:schemeClr val="accent4"/>
              </a:solidFill>
              <a:prstDash val="solid"/>
              <a:round/>
              <a:headEnd type="none" w="med" len="med"/>
              <a:tailEnd type="none" w="med" len="med"/>
            </a:ln>
          </p:spPr>
        </p:cxnSp>
        <p:cxnSp>
          <p:nvCxnSpPr>
            <p:cNvPr id="142" name="Google Shape;142;p3"/>
            <p:cNvCxnSpPr/>
            <p:nvPr/>
          </p:nvCxnSpPr>
          <p:spPr>
            <a:xfrm rot="10800000">
              <a:off x="1031788" y="2016913"/>
              <a:ext cx="0" cy="123900"/>
            </a:xfrm>
            <a:prstGeom prst="straightConnector1">
              <a:avLst/>
            </a:prstGeom>
            <a:noFill/>
            <a:ln w="28575" cap="flat" cmpd="sng">
              <a:solidFill>
                <a:schemeClr val="accent4"/>
              </a:solidFill>
              <a:prstDash val="solid"/>
              <a:round/>
              <a:headEnd type="none" w="med" len="med"/>
              <a:tailEnd type="none" w="med" len="med"/>
            </a:ln>
          </p:spPr>
        </p:cxnSp>
        <p:cxnSp>
          <p:nvCxnSpPr>
            <p:cNvPr id="143" name="Google Shape;143;p3"/>
            <p:cNvCxnSpPr/>
            <p:nvPr/>
          </p:nvCxnSpPr>
          <p:spPr>
            <a:xfrm>
              <a:off x="948075" y="2232038"/>
              <a:ext cx="76200" cy="0"/>
            </a:xfrm>
            <a:prstGeom prst="straightConnector1">
              <a:avLst/>
            </a:prstGeom>
            <a:noFill/>
            <a:ln w="28575" cap="flat" cmpd="sng">
              <a:solidFill>
                <a:schemeClr val="accent4"/>
              </a:solidFill>
              <a:prstDash val="solid"/>
              <a:round/>
              <a:headEnd type="none" w="med" len="med"/>
              <a:tailEnd type="none" w="med" len="med"/>
            </a:ln>
          </p:spPr>
        </p:cxnSp>
      </p:grpSp>
      <p:sp>
        <p:nvSpPr>
          <p:cNvPr id="144" name="Google Shape;144;p3"/>
          <p:cNvSpPr/>
          <p:nvPr/>
        </p:nvSpPr>
        <p:spPr>
          <a:xfrm>
            <a:off x="1782527" y="4221850"/>
            <a:ext cx="391500" cy="391500"/>
          </a:xfrm>
          <a:prstGeom prst="ellipse">
            <a:avLst/>
          </a:prstGeom>
          <a:solidFill>
            <a:schemeClr val="accent5"/>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rot="5400000">
            <a:off x="1081177" y="3512025"/>
            <a:ext cx="741900" cy="391500"/>
          </a:xfrm>
          <a:prstGeom prst="roundRect">
            <a:avLst>
              <a:gd name="adj" fmla="val 5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146;p3"/>
          <p:cNvGrpSpPr/>
          <p:nvPr/>
        </p:nvGrpSpPr>
        <p:grpSpPr>
          <a:xfrm rot="10800000">
            <a:off x="2308684" y="4221850"/>
            <a:ext cx="391500" cy="391500"/>
            <a:chOff x="1900200" y="3263712"/>
            <a:chExt cx="391500" cy="391500"/>
          </a:xfrm>
        </p:grpSpPr>
        <p:sp>
          <p:nvSpPr>
            <p:cNvPr id="147" name="Google Shape;147;p3"/>
            <p:cNvSpPr/>
            <p:nvPr/>
          </p:nvSpPr>
          <p:spPr>
            <a:xfrm>
              <a:off x="1900200" y="3263712"/>
              <a:ext cx="391500" cy="3915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8" name="Google Shape;148;p3"/>
            <p:cNvCxnSpPr/>
            <p:nvPr/>
          </p:nvCxnSpPr>
          <p:spPr>
            <a:xfrm rot="10800000">
              <a:off x="1977417" y="3459444"/>
              <a:ext cx="237000" cy="0"/>
            </a:xfrm>
            <a:prstGeom prst="straightConnector1">
              <a:avLst/>
            </a:prstGeom>
            <a:noFill/>
            <a:ln w="28575" cap="flat" cmpd="sng">
              <a:solidFill>
                <a:schemeClr val="dk2"/>
              </a:solidFill>
              <a:prstDash val="solid"/>
              <a:round/>
              <a:headEnd type="none" w="med" len="med"/>
              <a:tailEnd type="none" w="med" len="med"/>
            </a:ln>
          </p:spPr>
        </p:cxnSp>
      </p:grpSp>
      <p:sp>
        <p:nvSpPr>
          <p:cNvPr id="149" name="Google Shape;149;p3"/>
          <p:cNvSpPr/>
          <p:nvPr/>
        </p:nvSpPr>
        <p:spPr>
          <a:xfrm>
            <a:off x="1782527" y="1078900"/>
            <a:ext cx="391500" cy="391500"/>
          </a:xfrm>
          <a:prstGeom prst="ellipse">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54"/>
        <p:cNvGrpSpPr/>
        <p:nvPr/>
      </p:nvGrpSpPr>
      <p:grpSpPr>
        <a:xfrm>
          <a:off x="0" y="0"/>
          <a:ext cx="0" cy="0"/>
          <a:chOff x="0" y="0"/>
          <a:chExt cx="0" cy="0"/>
        </a:xfrm>
      </p:grpSpPr>
      <p:sp>
        <p:nvSpPr>
          <p:cNvPr id="155" name="Google Shape;155;p5"/>
          <p:cNvSpPr txBox="1">
            <a:spLocks noGrp="1"/>
          </p:cNvSpPr>
          <p:nvPr>
            <p:ph type="title"/>
          </p:nvPr>
        </p:nvSpPr>
        <p:spPr>
          <a:xfrm>
            <a:off x="1583250" y="3259000"/>
            <a:ext cx="2505600" cy="3498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1800">
                <a:solidFill>
                  <a:schemeClr val="accent5"/>
                </a:solidFill>
              </a:defRPr>
            </a:lvl1pPr>
            <a:lvl2pPr lvl="1" rtl="0">
              <a:spcBef>
                <a:spcPts val="0"/>
              </a:spcBef>
              <a:spcAft>
                <a:spcPts val="0"/>
              </a:spcAft>
              <a:buSzPts val="3500"/>
              <a:buNone/>
              <a:defRPr b="1"/>
            </a:lvl2pPr>
            <a:lvl3pPr lvl="2" rtl="0">
              <a:spcBef>
                <a:spcPts val="0"/>
              </a:spcBef>
              <a:spcAft>
                <a:spcPts val="0"/>
              </a:spcAft>
              <a:buSzPts val="3500"/>
              <a:buNone/>
              <a:defRPr b="1"/>
            </a:lvl3pPr>
            <a:lvl4pPr lvl="3" rtl="0">
              <a:spcBef>
                <a:spcPts val="0"/>
              </a:spcBef>
              <a:spcAft>
                <a:spcPts val="0"/>
              </a:spcAft>
              <a:buSzPts val="3500"/>
              <a:buNone/>
              <a:defRPr b="1"/>
            </a:lvl4pPr>
            <a:lvl5pPr lvl="4" rtl="0">
              <a:spcBef>
                <a:spcPts val="0"/>
              </a:spcBef>
              <a:spcAft>
                <a:spcPts val="0"/>
              </a:spcAft>
              <a:buSzPts val="3500"/>
              <a:buNone/>
              <a:defRPr b="1"/>
            </a:lvl5pPr>
            <a:lvl6pPr lvl="5" rtl="0">
              <a:spcBef>
                <a:spcPts val="0"/>
              </a:spcBef>
              <a:spcAft>
                <a:spcPts val="0"/>
              </a:spcAft>
              <a:buSzPts val="3500"/>
              <a:buNone/>
              <a:defRPr b="1"/>
            </a:lvl6pPr>
            <a:lvl7pPr lvl="6" rtl="0">
              <a:spcBef>
                <a:spcPts val="0"/>
              </a:spcBef>
              <a:spcAft>
                <a:spcPts val="0"/>
              </a:spcAft>
              <a:buSzPts val="3500"/>
              <a:buNone/>
              <a:defRPr b="1"/>
            </a:lvl7pPr>
            <a:lvl8pPr lvl="7" rtl="0">
              <a:spcBef>
                <a:spcPts val="0"/>
              </a:spcBef>
              <a:spcAft>
                <a:spcPts val="0"/>
              </a:spcAft>
              <a:buSzPts val="3500"/>
              <a:buNone/>
              <a:defRPr b="1"/>
            </a:lvl8pPr>
            <a:lvl9pPr lvl="8" rtl="0">
              <a:spcBef>
                <a:spcPts val="0"/>
              </a:spcBef>
              <a:spcAft>
                <a:spcPts val="0"/>
              </a:spcAft>
              <a:buSzPts val="3500"/>
              <a:buNone/>
              <a:defRPr b="1"/>
            </a:lvl9pPr>
          </a:lstStyle>
          <a:p>
            <a:endParaRPr/>
          </a:p>
        </p:txBody>
      </p:sp>
      <p:sp>
        <p:nvSpPr>
          <p:cNvPr id="156" name="Google Shape;156;p5"/>
          <p:cNvSpPr txBox="1">
            <a:spLocks noGrp="1"/>
          </p:cNvSpPr>
          <p:nvPr>
            <p:ph type="title" idx="2"/>
          </p:nvPr>
        </p:nvSpPr>
        <p:spPr>
          <a:xfrm>
            <a:off x="5055172" y="3259000"/>
            <a:ext cx="2505600" cy="3498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1800">
                <a:solidFill>
                  <a:schemeClr val="accent5"/>
                </a:solidFill>
              </a:defRPr>
            </a:lvl1pPr>
            <a:lvl2pPr lvl="1" rtl="0">
              <a:spcBef>
                <a:spcPts val="0"/>
              </a:spcBef>
              <a:spcAft>
                <a:spcPts val="0"/>
              </a:spcAft>
              <a:buSzPts val="3500"/>
              <a:buNone/>
              <a:defRPr b="1"/>
            </a:lvl2pPr>
            <a:lvl3pPr lvl="2" rtl="0">
              <a:spcBef>
                <a:spcPts val="0"/>
              </a:spcBef>
              <a:spcAft>
                <a:spcPts val="0"/>
              </a:spcAft>
              <a:buSzPts val="3500"/>
              <a:buNone/>
              <a:defRPr b="1"/>
            </a:lvl3pPr>
            <a:lvl4pPr lvl="3" rtl="0">
              <a:spcBef>
                <a:spcPts val="0"/>
              </a:spcBef>
              <a:spcAft>
                <a:spcPts val="0"/>
              </a:spcAft>
              <a:buSzPts val="3500"/>
              <a:buNone/>
              <a:defRPr b="1"/>
            </a:lvl4pPr>
            <a:lvl5pPr lvl="4" rtl="0">
              <a:spcBef>
                <a:spcPts val="0"/>
              </a:spcBef>
              <a:spcAft>
                <a:spcPts val="0"/>
              </a:spcAft>
              <a:buSzPts val="3500"/>
              <a:buNone/>
              <a:defRPr b="1"/>
            </a:lvl5pPr>
            <a:lvl6pPr lvl="5" rtl="0">
              <a:spcBef>
                <a:spcPts val="0"/>
              </a:spcBef>
              <a:spcAft>
                <a:spcPts val="0"/>
              </a:spcAft>
              <a:buSzPts val="3500"/>
              <a:buNone/>
              <a:defRPr b="1"/>
            </a:lvl6pPr>
            <a:lvl7pPr lvl="6" rtl="0">
              <a:spcBef>
                <a:spcPts val="0"/>
              </a:spcBef>
              <a:spcAft>
                <a:spcPts val="0"/>
              </a:spcAft>
              <a:buSzPts val="3500"/>
              <a:buNone/>
              <a:defRPr b="1"/>
            </a:lvl7pPr>
            <a:lvl8pPr lvl="7" rtl="0">
              <a:spcBef>
                <a:spcPts val="0"/>
              </a:spcBef>
              <a:spcAft>
                <a:spcPts val="0"/>
              </a:spcAft>
              <a:buSzPts val="3500"/>
              <a:buNone/>
              <a:defRPr b="1"/>
            </a:lvl8pPr>
            <a:lvl9pPr lvl="8" rtl="0">
              <a:spcBef>
                <a:spcPts val="0"/>
              </a:spcBef>
              <a:spcAft>
                <a:spcPts val="0"/>
              </a:spcAft>
              <a:buSzPts val="3500"/>
              <a:buNone/>
              <a:defRPr b="1"/>
            </a:lvl9pPr>
          </a:lstStyle>
          <a:p>
            <a:endParaRPr/>
          </a:p>
        </p:txBody>
      </p:sp>
      <p:sp>
        <p:nvSpPr>
          <p:cNvPr id="157" name="Google Shape;157;p5"/>
          <p:cNvSpPr txBox="1">
            <a:spLocks noGrp="1"/>
          </p:cNvSpPr>
          <p:nvPr>
            <p:ph type="subTitle" idx="1"/>
          </p:nvPr>
        </p:nvSpPr>
        <p:spPr>
          <a:xfrm>
            <a:off x="5055167" y="3608749"/>
            <a:ext cx="2505600" cy="5589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8" name="Google Shape;158;p5"/>
          <p:cNvSpPr txBox="1">
            <a:spLocks noGrp="1"/>
          </p:cNvSpPr>
          <p:nvPr>
            <p:ph type="subTitle" idx="3"/>
          </p:nvPr>
        </p:nvSpPr>
        <p:spPr>
          <a:xfrm>
            <a:off x="1583250" y="3608749"/>
            <a:ext cx="2505600" cy="5589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9" name="Google Shape;159;p5"/>
          <p:cNvSpPr txBox="1">
            <a:spLocks noGrp="1"/>
          </p:cNvSpPr>
          <p:nvPr>
            <p:ph type="title" idx="4"/>
          </p:nvPr>
        </p:nvSpPr>
        <p:spPr>
          <a:xfrm>
            <a:off x="713225" y="539500"/>
            <a:ext cx="7717500" cy="478200"/>
          </a:xfrm>
          <a:prstGeom prst="rect">
            <a:avLst/>
          </a:prstGeom>
        </p:spPr>
        <p:txBody>
          <a:bodyPr spcFirstLastPara="1" wrap="square" lIns="0" tIns="0" rIns="0" bIns="0" anchor="ctr" anchorCtr="0">
            <a:noAutofit/>
          </a:bodyPr>
          <a:lstStyle>
            <a:lvl1pPr lvl="0" algn="ctr"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160" name="Google Shape;160;p5"/>
          <p:cNvSpPr/>
          <p:nvPr/>
        </p:nvSpPr>
        <p:spPr>
          <a:xfrm rot="5400000">
            <a:off x="7792475" y="3984500"/>
            <a:ext cx="885000" cy="372300"/>
          </a:xfrm>
          <a:prstGeom prst="roundRect">
            <a:avLst>
              <a:gd name="adj" fmla="val 50000"/>
            </a:avLst>
          </a:prstGeom>
          <a:solidFill>
            <a:schemeClr val="accent4"/>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 name="Google Shape;161;p5"/>
          <p:cNvGrpSpPr/>
          <p:nvPr/>
        </p:nvGrpSpPr>
        <p:grpSpPr>
          <a:xfrm>
            <a:off x="7478925" y="4221850"/>
            <a:ext cx="391500" cy="391500"/>
            <a:chOff x="1761025" y="4221850"/>
            <a:chExt cx="391500" cy="391500"/>
          </a:xfrm>
        </p:grpSpPr>
        <p:sp>
          <p:nvSpPr>
            <p:cNvPr id="162" name="Google Shape;162;p5"/>
            <p:cNvSpPr/>
            <p:nvPr/>
          </p:nvSpPr>
          <p:spPr>
            <a:xfrm>
              <a:off x="1761025" y="4221850"/>
              <a:ext cx="391500" cy="3915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a:off x="1917275" y="4302312"/>
              <a:ext cx="79000" cy="230575"/>
            </a:xfrm>
            <a:custGeom>
              <a:avLst/>
              <a:gdLst/>
              <a:ahLst/>
              <a:cxnLst/>
              <a:rect l="l" t="t" r="r" b="b"/>
              <a:pathLst>
                <a:path w="3160" h="9223" extrusionOk="0">
                  <a:moveTo>
                    <a:pt x="2725" y="0"/>
                  </a:moveTo>
                  <a:lnTo>
                    <a:pt x="0" y="4720"/>
                  </a:lnTo>
                  <a:lnTo>
                    <a:pt x="3160" y="4720"/>
                  </a:lnTo>
                  <a:lnTo>
                    <a:pt x="560" y="9223"/>
                  </a:lnTo>
                </a:path>
              </a:pathLst>
            </a:custGeom>
            <a:noFill/>
            <a:ln w="28575" cap="flat" cmpd="sng">
              <a:solidFill>
                <a:schemeClr val="accent6"/>
              </a:solidFill>
              <a:prstDash val="solid"/>
              <a:round/>
              <a:headEnd type="none" w="med" len="med"/>
              <a:tailEnd type="none" w="med" len="med"/>
            </a:ln>
          </p:spPr>
        </p:sp>
      </p:grpSp>
      <p:sp>
        <p:nvSpPr>
          <p:cNvPr id="164" name="Google Shape;164;p5"/>
          <p:cNvSpPr/>
          <p:nvPr/>
        </p:nvSpPr>
        <p:spPr>
          <a:xfrm rot="-5400000">
            <a:off x="538032" y="2977450"/>
            <a:ext cx="741900" cy="391500"/>
          </a:xfrm>
          <a:prstGeom prst="roundRect">
            <a:avLst>
              <a:gd name="adj" fmla="val 5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rot="10800000">
            <a:off x="1237832" y="4221850"/>
            <a:ext cx="391500" cy="3915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rot="10800000">
            <a:off x="713234" y="4221850"/>
            <a:ext cx="391500" cy="391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7"/>
        <p:cNvGrpSpPr/>
        <p:nvPr/>
      </p:nvGrpSpPr>
      <p:grpSpPr>
        <a:xfrm>
          <a:off x="0" y="0"/>
          <a:ext cx="0" cy="0"/>
          <a:chOff x="0" y="0"/>
          <a:chExt cx="0" cy="0"/>
        </a:xfrm>
      </p:grpSpPr>
      <p:sp>
        <p:nvSpPr>
          <p:cNvPr id="168" name="Google Shape;168;p6"/>
          <p:cNvSpPr txBox="1">
            <a:spLocks noGrp="1"/>
          </p:cNvSpPr>
          <p:nvPr>
            <p:ph type="title"/>
          </p:nvPr>
        </p:nvSpPr>
        <p:spPr>
          <a:xfrm>
            <a:off x="713225" y="539488"/>
            <a:ext cx="7717500" cy="478200"/>
          </a:xfrm>
          <a:prstGeom prst="rect">
            <a:avLst/>
          </a:prstGeom>
        </p:spPr>
        <p:txBody>
          <a:bodyPr spcFirstLastPara="1" wrap="square" lIns="0" tIns="0" rIns="0" bIns="0" anchor="ctr" anchorCtr="0">
            <a:noAutofit/>
          </a:bodyPr>
          <a:lstStyle>
            <a:lvl1pPr lvl="0" algn="ctr"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2pPr>
            <a:lvl3pPr lvl="2" rtl="0">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3pPr>
            <a:lvl4pPr lvl="3" rtl="0">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4pPr>
            <a:lvl5pPr lvl="4" rtl="0">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5pPr>
            <a:lvl6pPr lvl="5" rtl="0">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6pPr>
            <a:lvl7pPr lvl="6" rtl="0">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7pPr>
            <a:lvl8pPr lvl="7" rtl="0">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8pPr>
            <a:lvl9pPr lvl="8" rtl="0">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9pPr>
          </a:lstStyle>
          <a:p>
            <a:endParaRPr/>
          </a:p>
        </p:txBody>
      </p:sp>
      <p:sp>
        <p:nvSpPr>
          <p:cNvPr id="169" name="Google Shape;169;p6"/>
          <p:cNvSpPr/>
          <p:nvPr/>
        </p:nvSpPr>
        <p:spPr>
          <a:xfrm>
            <a:off x="1247429" y="3729150"/>
            <a:ext cx="391500" cy="3915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70"/>
        <p:cNvGrpSpPr/>
        <p:nvPr/>
      </p:nvGrpSpPr>
      <p:grpSpPr>
        <a:xfrm>
          <a:off x="0" y="0"/>
          <a:ext cx="0" cy="0"/>
          <a:chOff x="0" y="0"/>
          <a:chExt cx="0" cy="0"/>
        </a:xfrm>
      </p:grpSpPr>
      <p:sp>
        <p:nvSpPr>
          <p:cNvPr id="171" name="Google Shape;171;p7"/>
          <p:cNvSpPr txBox="1">
            <a:spLocks noGrp="1"/>
          </p:cNvSpPr>
          <p:nvPr>
            <p:ph type="title"/>
          </p:nvPr>
        </p:nvSpPr>
        <p:spPr>
          <a:xfrm>
            <a:off x="720000" y="1689500"/>
            <a:ext cx="4294800" cy="7575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2" name="Google Shape;172;p7"/>
          <p:cNvSpPr txBox="1">
            <a:spLocks noGrp="1"/>
          </p:cNvSpPr>
          <p:nvPr>
            <p:ph type="subTitle" idx="1"/>
          </p:nvPr>
        </p:nvSpPr>
        <p:spPr>
          <a:xfrm>
            <a:off x="720000" y="2687000"/>
            <a:ext cx="3883200" cy="7575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Font typeface="Nunito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173" name="Google Shape;173;p7"/>
          <p:cNvSpPr/>
          <p:nvPr/>
        </p:nvSpPr>
        <p:spPr>
          <a:xfrm rot="-5400000">
            <a:off x="569825" y="4073676"/>
            <a:ext cx="678300" cy="391500"/>
          </a:xfrm>
          <a:prstGeom prst="roundRect">
            <a:avLst>
              <a:gd name="adj" fmla="val 50000"/>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7"/>
          <p:cNvSpPr/>
          <p:nvPr/>
        </p:nvSpPr>
        <p:spPr>
          <a:xfrm rot="10800000">
            <a:off x="1259795" y="4215687"/>
            <a:ext cx="391500" cy="391500"/>
          </a:xfrm>
          <a:prstGeom prst="ellipse">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7"/>
          <p:cNvSpPr/>
          <p:nvPr/>
        </p:nvSpPr>
        <p:spPr>
          <a:xfrm rot="10800000">
            <a:off x="7479955" y="534650"/>
            <a:ext cx="391500" cy="391500"/>
          </a:xfrm>
          <a:prstGeom prst="ellipse">
            <a:avLst/>
          </a:prstGeom>
          <a:solidFill>
            <a:schemeClr val="accent5"/>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 name="Google Shape;176;p7"/>
          <p:cNvGrpSpPr/>
          <p:nvPr/>
        </p:nvGrpSpPr>
        <p:grpSpPr>
          <a:xfrm rot="-5400000">
            <a:off x="7825081" y="755875"/>
            <a:ext cx="819900" cy="391500"/>
            <a:chOff x="7610875" y="3187000"/>
            <a:chExt cx="819900" cy="391500"/>
          </a:xfrm>
        </p:grpSpPr>
        <p:sp>
          <p:nvSpPr>
            <p:cNvPr id="177" name="Google Shape;177;p7"/>
            <p:cNvSpPr/>
            <p:nvPr/>
          </p:nvSpPr>
          <p:spPr>
            <a:xfrm>
              <a:off x="7610875" y="3187000"/>
              <a:ext cx="819900" cy="391500"/>
            </a:xfrm>
            <a:prstGeom prst="roundRect">
              <a:avLst>
                <a:gd name="adj" fmla="val 5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 name="Google Shape;178;p7"/>
            <p:cNvGrpSpPr/>
            <p:nvPr/>
          </p:nvGrpSpPr>
          <p:grpSpPr>
            <a:xfrm rot="10800000">
              <a:off x="7711953" y="3257975"/>
              <a:ext cx="617743" cy="249549"/>
              <a:chOff x="3001625" y="839834"/>
              <a:chExt cx="879600" cy="355331"/>
            </a:xfrm>
          </p:grpSpPr>
          <p:sp>
            <p:nvSpPr>
              <p:cNvPr id="179" name="Google Shape;179;p7"/>
              <p:cNvSpPr/>
              <p:nvPr/>
            </p:nvSpPr>
            <p:spPr>
              <a:xfrm rot="-2700000">
                <a:off x="3578644" y="890199"/>
                <a:ext cx="247912" cy="254602"/>
              </a:xfrm>
              <a:custGeom>
                <a:avLst/>
                <a:gdLst/>
                <a:ahLst/>
                <a:cxnLst/>
                <a:rect l="l" t="t" r="r" b="b"/>
                <a:pathLst>
                  <a:path w="12859" h="13206" extrusionOk="0">
                    <a:moveTo>
                      <a:pt x="0" y="13206"/>
                    </a:moveTo>
                    <a:lnTo>
                      <a:pt x="12859" y="13206"/>
                    </a:lnTo>
                    <a:lnTo>
                      <a:pt x="12859" y="0"/>
                    </a:lnTo>
                  </a:path>
                </a:pathLst>
              </a:custGeom>
              <a:noFill/>
              <a:ln w="28575" cap="flat" cmpd="sng">
                <a:solidFill>
                  <a:schemeClr val="dk1"/>
                </a:solidFill>
                <a:prstDash val="solid"/>
                <a:round/>
                <a:headEnd type="none" w="med" len="med"/>
                <a:tailEnd type="none" w="med" len="med"/>
              </a:ln>
            </p:spPr>
          </p:sp>
          <p:cxnSp>
            <p:nvCxnSpPr>
              <p:cNvPr id="180" name="Google Shape;180;p7"/>
              <p:cNvCxnSpPr/>
              <p:nvPr/>
            </p:nvCxnSpPr>
            <p:spPr>
              <a:xfrm rot="10800000">
                <a:off x="3001625" y="1020300"/>
                <a:ext cx="879600" cy="0"/>
              </a:xfrm>
              <a:prstGeom prst="straightConnector1">
                <a:avLst/>
              </a:prstGeom>
              <a:noFill/>
              <a:ln w="28575" cap="flat" cmpd="sng">
                <a:solidFill>
                  <a:schemeClr val="dk1"/>
                </a:solidFill>
                <a:prstDash val="solid"/>
                <a:round/>
                <a:headEnd type="none" w="med" len="med"/>
                <a:tailEnd type="none" w="med" len="med"/>
              </a:ln>
            </p:spPr>
          </p:cxn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58"/>
        <p:cNvGrpSpPr/>
        <p:nvPr/>
      </p:nvGrpSpPr>
      <p:grpSpPr>
        <a:xfrm>
          <a:off x="0" y="0"/>
          <a:ext cx="0" cy="0"/>
          <a:chOff x="0" y="0"/>
          <a:chExt cx="0" cy="0"/>
        </a:xfrm>
      </p:grpSpPr>
      <p:sp>
        <p:nvSpPr>
          <p:cNvPr id="259" name="Google Shape;259;p10"/>
          <p:cNvSpPr txBox="1">
            <a:spLocks noGrp="1"/>
          </p:cNvSpPr>
          <p:nvPr>
            <p:ph type="title"/>
          </p:nvPr>
        </p:nvSpPr>
        <p:spPr>
          <a:xfrm>
            <a:off x="5469225" y="539500"/>
            <a:ext cx="2961600" cy="1913400"/>
          </a:xfrm>
          <a:prstGeom prst="rect">
            <a:avLst/>
          </a:prstGeom>
        </p:spPr>
        <p:txBody>
          <a:bodyPr spcFirstLastPara="1" wrap="square" lIns="0" tIns="0" rIns="0" bIns="0" anchor="ctr" anchorCtr="0">
            <a:noAutofit/>
          </a:bodyPr>
          <a:lstStyle>
            <a:lvl1pPr lvl="0" algn="r" rtl="0">
              <a:spcBef>
                <a:spcPts val="0"/>
              </a:spcBef>
              <a:spcAft>
                <a:spcPts val="0"/>
              </a:spcAft>
              <a:buSzPts val="3000"/>
              <a:buNone/>
              <a:defRPr sz="3500">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60" name="Google Shape;260;p10"/>
          <p:cNvSpPr/>
          <p:nvPr/>
        </p:nvSpPr>
        <p:spPr>
          <a:xfrm>
            <a:off x="8039327" y="3246025"/>
            <a:ext cx="391500" cy="391500"/>
          </a:xfrm>
          <a:prstGeom prst="ellipse">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0"/>
          <p:cNvSpPr/>
          <p:nvPr/>
        </p:nvSpPr>
        <p:spPr>
          <a:xfrm>
            <a:off x="7495329" y="4217075"/>
            <a:ext cx="391500" cy="391500"/>
          </a:xfrm>
          <a:prstGeom prst="ellipse">
            <a:avLst/>
          </a:prstGeom>
          <a:solidFill>
            <a:schemeClr val="accent6"/>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10"/>
          <p:cNvGrpSpPr/>
          <p:nvPr/>
        </p:nvGrpSpPr>
        <p:grpSpPr>
          <a:xfrm>
            <a:off x="6407334" y="4217075"/>
            <a:ext cx="391500" cy="391500"/>
            <a:chOff x="1900200" y="3263712"/>
            <a:chExt cx="391500" cy="391500"/>
          </a:xfrm>
        </p:grpSpPr>
        <p:sp>
          <p:nvSpPr>
            <p:cNvPr id="263" name="Google Shape;263;p10"/>
            <p:cNvSpPr/>
            <p:nvPr/>
          </p:nvSpPr>
          <p:spPr>
            <a:xfrm>
              <a:off x="1900200" y="3263712"/>
              <a:ext cx="391500" cy="3915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4" name="Google Shape;264;p10"/>
            <p:cNvCxnSpPr/>
            <p:nvPr/>
          </p:nvCxnSpPr>
          <p:spPr>
            <a:xfrm rot="10800000">
              <a:off x="1977417" y="3459444"/>
              <a:ext cx="237000" cy="0"/>
            </a:xfrm>
            <a:prstGeom prst="straightConnector1">
              <a:avLst/>
            </a:prstGeom>
            <a:noFill/>
            <a:ln w="28575" cap="flat" cmpd="sng">
              <a:solidFill>
                <a:schemeClr val="accent3"/>
              </a:solidFill>
              <a:prstDash val="solid"/>
              <a:round/>
              <a:headEnd type="none" w="med" len="med"/>
              <a:tailEnd type="none" w="med" len="med"/>
            </a:ln>
          </p:spPr>
        </p:cxnSp>
      </p:grpSp>
      <p:grpSp>
        <p:nvGrpSpPr>
          <p:cNvPr id="265" name="Google Shape;265;p10"/>
          <p:cNvGrpSpPr/>
          <p:nvPr/>
        </p:nvGrpSpPr>
        <p:grpSpPr>
          <a:xfrm rot="5400000">
            <a:off x="7825137" y="4002875"/>
            <a:ext cx="819900" cy="391500"/>
            <a:chOff x="7610875" y="3187000"/>
            <a:chExt cx="819900" cy="391500"/>
          </a:xfrm>
        </p:grpSpPr>
        <p:sp>
          <p:nvSpPr>
            <p:cNvPr id="266" name="Google Shape;266;p10"/>
            <p:cNvSpPr/>
            <p:nvPr/>
          </p:nvSpPr>
          <p:spPr>
            <a:xfrm>
              <a:off x="7610875" y="3187000"/>
              <a:ext cx="819900" cy="391500"/>
            </a:xfrm>
            <a:prstGeom prst="roundRect">
              <a:avLst>
                <a:gd name="adj" fmla="val 50000"/>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10"/>
            <p:cNvGrpSpPr/>
            <p:nvPr/>
          </p:nvGrpSpPr>
          <p:grpSpPr>
            <a:xfrm rot="10800000">
              <a:off x="7711953" y="3257975"/>
              <a:ext cx="617743" cy="249549"/>
              <a:chOff x="3001625" y="839834"/>
              <a:chExt cx="879600" cy="355331"/>
            </a:xfrm>
          </p:grpSpPr>
          <p:sp>
            <p:nvSpPr>
              <p:cNvPr id="268" name="Google Shape;268;p10"/>
              <p:cNvSpPr/>
              <p:nvPr/>
            </p:nvSpPr>
            <p:spPr>
              <a:xfrm rot="-2700000">
                <a:off x="3578644" y="890199"/>
                <a:ext cx="247912" cy="254602"/>
              </a:xfrm>
              <a:custGeom>
                <a:avLst/>
                <a:gdLst/>
                <a:ahLst/>
                <a:cxnLst/>
                <a:rect l="l" t="t" r="r" b="b"/>
                <a:pathLst>
                  <a:path w="12859" h="13206" extrusionOk="0">
                    <a:moveTo>
                      <a:pt x="0" y="13206"/>
                    </a:moveTo>
                    <a:lnTo>
                      <a:pt x="12859" y="13206"/>
                    </a:lnTo>
                    <a:lnTo>
                      <a:pt x="12859" y="0"/>
                    </a:lnTo>
                  </a:path>
                </a:pathLst>
              </a:custGeom>
              <a:noFill/>
              <a:ln w="28575" cap="flat" cmpd="sng">
                <a:solidFill>
                  <a:schemeClr val="dk1"/>
                </a:solidFill>
                <a:prstDash val="solid"/>
                <a:round/>
                <a:headEnd type="none" w="med" len="med"/>
                <a:tailEnd type="none" w="med" len="med"/>
              </a:ln>
            </p:spPr>
          </p:sp>
          <p:cxnSp>
            <p:nvCxnSpPr>
              <p:cNvPr id="269" name="Google Shape;269;p10"/>
              <p:cNvCxnSpPr/>
              <p:nvPr/>
            </p:nvCxnSpPr>
            <p:spPr>
              <a:xfrm rot="10800000">
                <a:off x="3001625" y="1020300"/>
                <a:ext cx="8796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270" name="Google Shape;270;p10"/>
          <p:cNvGrpSpPr/>
          <p:nvPr/>
        </p:nvGrpSpPr>
        <p:grpSpPr>
          <a:xfrm>
            <a:off x="6951337" y="3673075"/>
            <a:ext cx="391500" cy="391500"/>
            <a:chOff x="790425" y="1928737"/>
            <a:chExt cx="391500" cy="391500"/>
          </a:xfrm>
        </p:grpSpPr>
        <p:sp>
          <p:nvSpPr>
            <p:cNvPr id="271" name="Google Shape;271;p10"/>
            <p:cNvSpPr/>
            <p:nvPr/>
          </p:nvSpPr>
          <p:spPr>
            <a:xfrm>
              <a:off x="790425" y="1928737"/>
              <a:ext cx="391500" cy="3915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2" name="Google Shape;272;p10"/>
            <p:cNvCxnSpPr/>
            <p:nvPr/>
          </p:nvCxnSpPr>
          <p:spPr>
            <a:xfrm rot="10800000">
              <a:off x="940563" y="2016913"/>
              <a:ext cx="0" cy="123900"/>
            </a:xfrm>
            <a:prstGeom prst="straightConnector1">
              <a:avLst/>
            </a:prstGeom>
            <a:noFill/>
            <a:ln w="28575" cap="flat" cmpd="sng">
              <a:solidFill>
                <a:schemeClr val="accent6"/>
              </a:solidFill>
              <a:prstDash val="solid"/>
              <a:round/>
              <a:headEnd type="none" w="med" len="med"/>
              <a:tailEnd type="none" w="med" len="med"/>
            </a:ln>
          </p:spPr>
        </p:cxnSp>
        <p:cxnSp>
          <p:nvCxnSpPr>
            <p:cNvPr id="273" name="Google Shape;273;p10"/>
            <p:cNvCxnSpPr/>
            <p:nvPr/>
          </p:nvCxnSpPr>
          <p:spPr>
            <a:xfrm rot="10800000">
              <a:off x="1031788" y="2016913"/>
              <a:ext cx="0" cy="123900"/>
            </a:xfrm>
            <a:prstGeom prst="straightConnector1">
              <a:avLst/>
            </a:prstGeom>
            <a:noFill/>
            <a:ln w="28575" cap="flat" cmpd="sng">
              <a:solidFill>
                <a:schemeClr val="accent6"/>
              </a:solidFill>
              <a:prstDash val="solid"/>
              <a:round/>
              <a:headEnd type="none" w="med" len="med"/>
              <a:tailEnd type="none" w="med" len="med"/>
            </a:ln>
          </p:spPr>
        </p:cxnSp>
        <p:cxnSp>
          <p:nvCxnSpPr>
            <p:cNvPr id="274" name="Google Shape;274;p10"/>
            <p:cNvCxnSpPr/>
            <p:nvPr/>
          </p:nvCxnSpPr>
          <p:spPr>
            <a:xfrm>
              <a:off x="948075" y="2232038"/>
              <a:ext cx="76200" cy="0"/>
            </a:xfrm>
            <a:prstGeom prst="straightConnector1">
              <a:avLst/>
            </a:prstGeom>
            <a:noFill/>
            <a:ln w="28575" cap="flat" cmpd="sng">
              <a:solidFill>
                <a:schemeClr val="accent6"/>
              </a:solidFill>
              <a:prstDash val="solid"/>
              <a:round/>
              <a:headEnd type="none" w="med" len="med"/>
              <a:tailEnd type="none" w="med" len="med"/>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29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97"/>
        <p:cNvGrpSpPr/>
        <p:nvPr/>
      </p:nvGrpSpPr>
      <p:grpSpPr>
        <a:xfrm>
          <a:off x="0" y="0"/>
          <a:ext cx="0" cy="0"/>
          <a:chOff x="0" y="0"/>
          <a:chExt cx="0" cy="0"/>
        </a:xfrm>
      </p:grpSpPr>
      <p:sp>
        <p:nvSpPr>
          <p:cNvPr id="298" name="Google Shape;298;p13"/>
          <p:cNvSpPr txBox="1">
            <a:spLocks noGrp="1"/>
          </p:cNvSpPr>
          <p:nvPr>
            <p:ph type="title"/>
          </p:nvPr>
        </p:nvSpPr>
        <p:spPr>
          <a:xfrm>
            <a:off x="3211875" y="1886738"/>
            <a:ext cx="2305500" cy="3531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800">
                <a:solidFill>
                  <a:schemeClr val="accent5"/>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9" name="Google Shape;299;p13"/>
          <p:cNvSpPr txBox="1">
            <a:spLocks noGrp="1"/>
          </p:cNvSpPr>
          <p:nvPr>
            <p:ph type="subTitle" idx="1"/>
          </p:nvPr>
        </p:nvSpPr>
        <p:spPr>
          <a:xfrm>
            <a:off x="3211875" y="2250150"/>
            <a:ext cx="2305500" cy="484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0" name="Google Shape;300;p13"/>
          <p:cNvSpPr txBox="1">
            <a:spLocks noGrp="1"/>
          </p:cNvSpPr>
          <p:nvPr>
            <p:ph type="title" idx="2"/>
          </p:nvPr>
        </p:nvSpPr>
        <p:spPr>
          <a:xfrm>
            <a:off x="6125275" y="1886738"/>
            <a:ext cx="2305500" cy="3531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800">
                <a:solidFill>
                  <a:schemeClr val="accent5"/>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1" name="Google Shape;301;p13"/>
          <p:cNvSpPr txBox="1">
            <a:spLocks noGrp="1"/>
          </p:cNvSpPr>
          <p:nvPr>
            <p:ph type="subTitle" idx="3"/>
          </p:nvPr>
        </p:nvSpPr>
        <p:spPr>
          <a:xfrm>
            <a:off x="6125269" y="2250150"/>
            <a:ext cx="2305500" cy="484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2" name="Google Shape;302;p13"/>
          <p:cNvSpPr txBox="1">
            <a:spLocks noGrp="1"/>
          </p:cNvSpPr>
          <p:nvPr>
            <p:ph type="title" idx="4"/>
          </p:nvPr>
        </p:nvSpPr>
        <p:spPr>
          <a:xfrm>
            <a:off x="3211875" y="3322026"/>
            <a:ext cx="2305500" cy="3531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800">
                <a:solidFill>
                  <a:schemeClr val="accent5"/>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3" name="Google Shape;303;p13"/>
          <p:cNvSpPr txBox="1">
            <a:spLocks noGrp="1"/>
          </p:cNvSpPr>
          <p:nvPr>
            <p:ph type="subTitle" idx="5"/>
          </p:nvPr>
        </p:nvSpPr>
        <p:spPr>
          <a:xfrm>
            <a:off x="3211875" y="3688861"/>
            <a:ext cx="2305500" cy="484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4" name="Google Shape;304;p13"/>
          <p:cNvSpPr txBox="1">
            <a:spLocks noGrp="1"/>
          </p:cNvSpPr>
          <p:nvPr>
            <p:ph type="title" idx="6"/>
          </p:nvPr>
        </p:nvSpPr>
        <p:spPr>
          <a:xfrm>
            <a:off x="6125274" y="3322026"/>
            <a:ext cx="2305500" cy="3531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800">
                <a:solidFill>
                  <a:schemeClr val="accent5"/>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5" name="Google Shape;305;p13"/>
          <p:cNvSpPr txBox="1">
            <a:spLocks noGrp="1"/>
          </p:cNvSpPr>
          <p:nvPr>
            <p:ph type="subTitle" idx="7"/>
          </p:nvPr>
        </p:nvSpPr>
        <p:spPr>
          <a:xfrm>
            <a:off x="6125269" y="3688861"/>
            <a:ext cx="2305500" cy="484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6" name="Google Shape;306;p13"/>
          <p:cNvSpPr txBox="1">
            <a:spLocks noGrp="1"/>
          </p:cNvSpPr>
          <p:nvPr>
            <p:ph type="title" idx="8" hasCustomPrompt="1"/>
          </p:nvPr>
        </p:nvSpPr>
        <p:spPr>
          <a:xfrm>
            <a:off x="3211875" y="1477101"/>
            <a:ext cx="734700" cy="3909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3500">
                <a:solidFill>
                  <a:srgbClr val="21B79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7" name="Google Shape;307;p13"/>
          <p:cNvSpPr txBox="1">
            <a:spLocks noGrp="1"/>
          </p:cNvSpPr>
          <p:nvPr>
            <p:ph type="title" idx="9" hasCustomPrompt="1"/>
          </p:nvPr>
        </p:nvSpPr>
        <p:spPr>
          <a:xfrm>
            <a:off x="3211875" y="2910524"/>
            <a:ext cx="734700" cy="3909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3500">
                <a:solidFill>
                  <a:srgbClr val="21B79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8" name="Google Shape;308;p13"/>
          <p:cNvSpPr txBox="1">
            <a:spLocks noGrp="1"/>
          </p:cNvSpPr>
          <p:nvPr>
            <p:ph type="title" idx="13" hasCustomPrompt="1"/>
          </p:nvPr>
        </p:nvSpPr>
        <p:spPr>
          <a:xfrm>
            <a:off x="6125275" y="1477101"/>
            <a:ext cx="734700" cy="3909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3500">
                <a:solidFill>
                  <a:srgbClr val="21B79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9" name="Google Shape;309;p13"/>
          <p:cNvSpPr txBox="1">
            <a:spLocks noGrp="1"/>
          </p:cNvSpPr>
          <p:nvPr>
            <p:ph type="title" idx="14" hasCustomPrompt="1"/>
          </p:nvPr>
        </p:nvSpPr>
        <p:spPr>
          <a:xfrm>
            <a:off x="6125275" y="2910524"/>
            <a:ext cx="734700" cy="3909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3500">
                <a:solidFill>
                  <a:srgbClr val="21B79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0" name="Google Shape;310;p13"/>
          <p:cNvSpPr txBox="1">
            <a:spLocks noGrp="1"/>
          </p:cNvSpPr>
          <p:nvPr>
            <p:ph type="title" idx="15"/>
          </p:nvPr>
        </p:nvSpPr>
        <p:spPr>
          <a:xfrm>
            <a:off x="719675" y="539500"/>
            <a:ext cx="7711200" cy="4782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3500"/>
              <a:buNone/>
              <a:defRPr>
                <a:solidFill>
                  <a:schemeClr val="dk1"/>
                </a:solidFill>
              </a:defRPr>
            </a:lvl1pPr>
            <a:lvl2pPr lvl="1" rtl="0">
              <a:spcBef>
                <a:spcPts val="0"/>
              </a:spcBef>
              <a:spcAft>
                <a:spcPts val="0"/>
              </a:spcAft>
              <a:buClr>
                <a:schemeClr val="dk1"/>
              </a:buClr>
              <a:buSzPts val="3500"/>
              <a:buNone/>
              <a:defRPr sz="3500">
                <a:solidFill>
                  <a:schemeClr val="dk1"/>
                </a:solidFill>
              </a:defRPr>
            </a:lvl2pPr>
            <a:lvl3pPr lvl="2" rtl="0">
              <a:spcBef>
                <a:spcPts val="0"/>
              </a:spcBef>
              <a:spcAft>
                <a:spcPts val="0"/>
              </a:spcAft>
              <a:buClr>
                <a:schemeClr val="dk1"/>
              </a:buClr>
              <a:buSzPts val="3500"/>
              <a:buNone/>
              <a:defRPr sz="3500">
                <a:solidFill>
                  <a:schemeClr val="dk1"/>
                </a:solidFill>
              </a:defRPr>
            </a:lvl3pPr>
            <a:lvl4pPr lvl="3" rtl="0">
              <a:spcBef>
                <a:spcPts val="0"/>
              </a:spcBef>
              <a:spcAft>
                <a:spcPts val="0"/>
              </a:spcAft>
              <a:buClr>
                <a:schemeClr val="dk1"/>
              </a:buClr>
              <a:buSzPts val="3500"/>
              <a:buNone/>
              <a:defRPr sz="3500">
                <a:solidFill>
                  <a:schemeClr val="dk1"/>
                </a:solidFill>
              </a:defRPr>
            </a:lvl4pPr>
            <a:lvl5pPr lvl="4" rtl="0">
              <a:spcBef>
                <a:spcPts val="0"/>
              </a:spcBef>
              <a:spcAft>
                <a:spcPts val="0"/>
              </a:spcAft>
              <a:buClr>
                <a:schemeClr val="dk1"/>
              </a:buClr>
              <a:buSzPts val="3500"/>
              <a:buNone/>
              <a:defRPr sz="3500">
                <a:solidFill>
                  <a:schemeClr val="dk1"/>
                </a:solidFill>
              </a:defRPr>
            </a:lvl5pPr>
            <a:lvl6pPr lvl="5" rtl="0">
              <a:spcBef>
                <a:spcPts val="0"/>
              </a:spcBef>
              <a:spcAft>
                <a:spcPts val="0"/>
              </a:spcAft>
              <a:buClr>
                <a:schemeClr val="dk1"/>
              </a:buClr>
              <a:buSzPts val="3500"/>
              <a:buNone/>
              <a:defRPr sz="3500">
                <a:solidFill>
                  <a:schemeClr val="dk1"/>
                </a:solidFill>
              </a:defRPr>
            </a:lvl6pPr>
            <a:lvl7pPr lvl="6" rtl="0">
              <a:spcBef>
                <a:spcPts val="0"/>
              </a:spcBef>
              <a:spcAft>
                <a:spcPts val="0"/>
              </a:spcAft>
              <a:buClr>
                <a:schemeClr val="dk1"/>
              </a:buClr>
              <a:buSzPts val="3500"/>
              <a:buNone/>
              <a:defRPr sz="3500">
                <a:solidFill>
                  <a:schemeClr val="dk1"/>
                </a:solidFill>
              </a:defRPr>
            </a:lvl7pPr>
            <a:lvl8pPr lvl="7" rtl="0">
              <a:spcBef>
                <a:spcPts val="0"/>
              </a:spcBef>
              <a:spcAft>
                <a:spcPts val="0"/>
              </a:spcAft>
              <a:buClr>
                <a:schemeClr val="dk1"/>
              </a:buClr>
              <a:buSzPts val="3500"/>
              <a:buNone/>
              <a:defRPr sz="3500">
                <a:solidFill>
                  <a:schemeClr val="dk1"/>
                </a:solidFill>
              </a:defRPr>
            </a:lvl8pPr>
            <a:lvl9pPr lvl="8" rtl="0">
              <a:spcBef>
                <a:spcPts val="0"/>
              </a:spcBef>
              <a:spcAft>
                <a:spcPts val="0"/>
              </a:spcAft>
              <a:buClr>
                <a:schemeClr val="dk1"/>
              </a:buClr>
              <a:buSzPts val="3500"/>
              <a:buNone/>
              <a:defRPr sz="3500">
                <a:solidFill>
                  <a:schemeClr val="dk1"/>
                </a:solidFill>
              </a:defRPr>
            </a:lvl9pPr>
          </a:lstStyle>
          <a:p>
            <a:endParaRPr/>
          </a:p>
        </p:txBody>
      </p:sp>
      <p:sp>
        <p:nvSpPr>
          <p:cNvPr id="311" name="Google Shape;311;p13"/>
          <p:cNvSpPr/>
          <p:nvPr/>
        </p:nvSpPr>
        <p:spPr>
          <a:xfrm rot="10800000">
            <a:off x="1244278" y="4217075"/>
            <a:ext cx="391500" cy="3915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 name="Google Shape;312;p13"/>
          <p:cNvGrpSpPr/>
          <p:nvPr/>
        </p:nvGrpSpPr>
        <p:grpSpPr>
          <a:xfrm rot="10800000">
            <a:off x="719684" y="3147869"/>
            <a:ext cx="391500" cy="391500"/>
            <a:chOff x="7506988" y="3709225"/>
            <a:chExt cx="391500" cy="391500"/>
          </a:xfrm>
        </p:grpSpPr>
        <p:sp>
          <p:nvSpPr>
            <p:cNvPr id="313" name="Google Shape;313;p13"/>
            <p:cNvSpPr/>
            <p:nvPr/>
          </p:nvSpPr>
          <p:spPr>
            <a:xfrm>
              <a:off x="7506988" y="3709225"/>
              <a:ext cx="391500" cy="391500"/>
            </a:xfrm>
            <a:prstGeom prst="ellipse">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13"/>
            <p:cNvGrpSpPr/>
            <p:nvPr/>
          </p:nvGrpSpPr>
          <p:grpSpPr>
            <a:xfrm>
              <a:off x="7584273" y="3780491"/>
              <a:ext cx="236929" cy="248968"/>
              <a:chOff x="6916075" y="3678887"/>
              <a:chExt cx="277500" cy="291600"/>
            </a:xfrm>
          </p:grpSpPr>
          <p:cxnSp>
            <p:nvCxnSpPr>
              <p:cNvPr id="315" name="Google Shape;315;p13"/>
              <p:cNvCxnSpPr/>
              <p:nvPr/>
            </p:nvCxnSpPr>
            <p:spPr>
              <a:xfrm>
                <a:off x="7054825" y="3678887"/>
                <a:ext cx="0" cy="291600"/>
              </a:xfrm>
              <a:prstGeom prst="straightConnector1">
                <a:avLst/>
              </a:prstGeom>
              <a:noFill/>
              <a:ln w="28575" cap="flat" cmpd="sng">
                <a:solidFill>
                  <a:schemeClr val="lt2"/>
                </a:solidFill>
                <a:prstDash val="solid"/>
                <a:round/>
                <a:headEnd type="none" w="med" len="med"/>
                <a:tailEnd type="none" w="med" len="med"/>
              </a:ln>
            </p:spPr>
          </p:cxnSp>
          <p:cxnSp>
            <p:nvCxnSpPr>
              <p:cNvPr id="316" name="Google Shape;316;p13"/>
              <p:cNvCxnSpPr/>
              <p:nvPr/>
            </p:nvCxnSpPr>
            <p:spPr>
              <a:xfrm rot="10800000">
                <a:off x="6916075" y="3824687"/>
                <a:ext cx="277500" cy="0"/>
              </a:xfrm>
              <a:prstGeom prst="straightConnector1">
                <a:avLst/>
              </a:prstGeom>
              <a:noFill/>
              <a:ln w="28575" cap="flat" cmpd="sng">
                <a:solidFill>
                  <a:schemeClr val="lt2"/>
                </a:solidFill>
                <a:prstDash val="solid"/>
                <a:round/>
                <a:headEnd type="none" w="med" len="med"/>
                <a:tailEnd type="none" w="med" len="med"/>
              </a:ln>
            </p:spPr>
          </p:cxnSp>
        </p:grpSp>
      </p:grpSp>
      <p:sp>
        <p:nvSpPr>
          <p:cNvPr id="317" name="Google Shape;317;p13"/>
          <p:cNvSpPr/>
          <p:nvPr/>
        </p:nvSpPr>
        <p:spPr>
          <a:xfrm rot="10800000">
            <a:off x="719684" y="4217075"/>
            <a:ext cx="391500" cy="391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 name="Google Shape;318;p13"/>
          <p:cNvGrpSpPr/>
          <p:nvPr/>
        </p:nvGrpSpPr>
        <p:grpSpPr>
          <a:xfrm>
            <a:off x="713237" y="2613275"/>
            <a:ext cx="391500" cy="391500"/>
            <a:chOff x="790425" y="1928737"/>
            <a:chExt cx="391500" cy="391500"/>
          </a:xfrm>
        </p:grpSpPr>
        <p:sp>
          <p:nvSpPr>
            <p:cNvPr id="319" name="Google Shape;319;p13"/>
            <p:cNvSpPr/>
            <p:nvPr/>
          </p:nvSpPr>
          <p:spPr>
            <a:xfrm>
              <a:off x="790425" y="1928737"/>
              <a:ext cx="391500" cy="391500"/>
            </a:xfrm>
            <a:prstGeom prst="ellipse">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0" name="Google Shape;320;p13"/>
            <p:cNvCxnSpPr/>
            <p:nvPr/>
          </p:nvCxnSpPr>
          <p:spPr>
            <a:xfrm rot="10800000">
              <a:off x="940563" y="2016913"/>
              <a:ext cx="0" cy="123900"/>
            </a:xfrm>
            <a:prstGeom prst="straightConnector1">
              <a:avLst/>
            </a:prstGeom>
            <a:noFill/>
            <a:ln w="28575" cap="flat" cmpd="sng">
              <a:solidFill>
                <a:schemeClr val="accent5"/>
              </a:solidFill>
              <a:prstDash val="solid"/>
              <a:round/>
              <a:headEnd type="none" w="med" len="med"/>
              <a:tailEnd type="none" w="med" len="med"/>
            </a:ln>
          </p:spPr>
        </p:cxnSp>
        <p:cxnSp>
          <p:nvCxnSpPr>
            <p:cNvPr id="321" name="Google Shape;321;p13"/>
            <p:cNvCxnSpPr/>
            <p:nvPr/>
          </p:nvCxnSpPr>
          <p:spPr>
            <a:xfrm rot="10800000">
              <a:off x="1031788" y="2016913"/>
              <a:ext cx="0" cy="123900"/>
            </a:xfrm>
            <a:prstGeom prst="straightConnector1">
              <a:avLst/>
            </a:prstGeom>
            <a:noFill/>
            <a:ln w="28575" cap="flat" cmpd="sng">
              <a:solidFill>
                <a:schemeClr val="accent5"/>
              </a:solidFill>
              <a:prstDash val="solid"/>
              <a:round/>
              <a:headEnd type="none" w="med" len="med"/>
              <a:tailEnd type="none" w="med" len="med"/>
            </a:ln>
          </p:spPr>
        </p:cxnSp>
        <p:cxnSp>
          <p:nvCxnSpPr>
            <p:cNvPr id="322" name="Google Shape;322;p13"/>
            <p:cNvCxnSpPr/>
            <p:nvPr/>
          </p:nvCxnSpPr>
          <p:spPr>
            <a:xfrm>
              <a:off x="948075" y="2232038"/>
              <a:ext cx="76200" cy="0"/>
            </a:xfrm>
            <a:prstGeom prst="straightConnector1">
              <a:avLst/>
            </a:prstGeom>
            <a:noFill/>
            <a:ln w="28575" cap="flat" cmpd="sng">
              <a:solidFill>
                <a:schemeClr val="accent5"/>
              </a:solidFill>
              <a:prstDash val="solid"/>
              <a:round/>
              <a:headEnd type="none" w="med" len="med"/>
              <a:tailEnd type="none" w="med" len="med"/>
            </a:ln>
          </p:spPr>
        </p:cxnSp>
      </p:grpSp>
      <p:grpSp>
        <p:nvGrpSpPr>
          <p:cNvPr id="323" name="Google Shape;323;p13"/>
          <p:cNvGrpSpPr/>
          <p:nvPr/>
        </p:nvGrpSpPr>
        <p:grpSpPr>
          <a:xfrm rot="10800000">
            <a:off x="2293477" y="4217075"/>
            <a:ext cx="391500" cy="391500"/>
            <a:chOff x="1900200" y="3263712"/>
            <a:chExt cx="391500" cy="391500"/>
          </a:xfrm>
        </p:grpSpPr>
        <p:sp>
          <p:nvSpPr>
            <p:cNvPr id="324" name="Google Shape;324;p13"/>
            <p:cNvSpPr/>
            <p:nvPr/>
          </p:nvSpPr>
          <p:spPr>
            <a:xfrm>
              <a:off x="1900200" y="3263712"/>
              <a:ext cx="391500" cy="391500"/>
            </a:xfrm>
            <a:prstGeom prst="ellipse">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5" name="Google Shape;325;p13"/>
            <p:cNvCxnSpPr/>
            <p:nvPr/>
          </p:nvCxnSpPr>
          <p:spPr>
            <a:xfrm rot="10800000">
              <a:off x="1977417" y="3459444"/>
              <a:ext cx="237000" cy="0"/>
            </a:xfrm>
            <a:prstGeom prst="straightConnector1">
              <a:avLst/>
            </a:prstGeom>
            <a:noFill/>
            <a:ln w="28575" cap="flat" cmpd="sng">
              <a:solidFill>
                <a:schemeClr val="accent5"/>
              </a:solidFill>
              <a:prstDash val="solid"/>
              <a:round/>
              <a:headEnd type="none" w="med" len="med"/>
              <a:tailEnd type="none" w="med" len="med"/>
            </a:ln>
          </p:spPr>
        </p:cxnSp>
      </p:grpSp>
      <p:grpSp>
        <p:nvGrpSpPr>
          <p:cNvPr id="326" name="Google Shape;326;p13"/>
          <p:cNvGrpSpPr/>
          <p:nvPr/>
        </p:nvGrpSpPr>
        <p:grpSpPr>
          <a:xfrm rot="5400000">
            <a:off x="1030087" y="3468275"/>
            <a:ext cx="819900" cy="391500"/>
            <a:chOff x="7610875" y="3187000"/>
            <a:chExt cx="819900" cy="391500"/>
          </a:xfrm>
        </p:grpSpPr>
        <p:sp>
          <p:nvSpPr>
            <p:cNvPr id="327" name="Google Shape;327;p13"/>
            <p:cNvSpPr/>
            <p:nvPr/>
          </p:nvSpPr>
          <p:spPr>
            <a:xfrm>
              <a:off x="7610875" y="3187000"/>
              <a:ext cx="819900" cy="391500"/>
            </a:xfrm>
            <a:prstGeom prst="roundRect">
              <a:avLst>
                <a:gd name="adj" fmla="val 50000"/>
              </a:avLst>
            </a:prstGeom>
            <a:solidFill>
              <a:schemeClr val="dk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 name="Google Shape;328;p13"/>
            <p:cNvGrpSpPr/>
            <p:nvPr/>
          </p:nvGrpSpPr>
          <p:grpSpPr>
            <a:xfrm rot="10800000">
              <a:off x="7711953" y="3257975"/>
              <a:ext cx="617743" cy="249549"/>
              <a:chOff x="3001625" y="839834"/>
              <a:chExt cx="879600" cy="355331"/>
            </a:xfrm>
          </p:grpSpPr>
          <p:sp>
            <p:nvSpPr>
              <p:cNvPr id="329" name="Google Shape;329;p13"/>
              <p:cNvSpPr/>
              <p:nvPr/>
            </p:nvSpPr>
            <p:spPr>
              <a:xfrm rot="-2700000">
                <a:off x="3578644" y="890199"/>
                <a:ext cx="247912" cy="254602"/>
              </a:xfrm>
              <a:custGeom>
                <a:avLst/>
                <a:gdLst/>
                <a:ahLst/>
                <a:cxnLst/>
                <a:rect l="l" t="t" r="r" b="b"/>
                <a:pathLst>
                  <a:path w="12859" h="13206" extrusionOk="0">
                    <a:moveTo>
                      <a:pt x="0" y="13206"/>
                    </a:moveTo>
                    <a:lnTo>
                      <a:pt x="12859" y="13206"/>
                    </a:lnTo>
                    <a:lnTo>
                      <a:pt x="12859" y="0"/>
                    </a:lnTo>
                  </a:path>
                </a:pathLst>
              </a:custGeom>
              <a:noFill/>
              <a:ln w="28575" cap="flat" cmpd="sng">
                <a:solidFill>
                  <a:schemeClr val="dk1"/>
                </a:solidFill>
                <a:prstDash val="solid"/>
                <a:round/>
                <a:headEnd type="none" w="med" len="med"/>
                <a:tailEnd type="none" w="med" len="med"/>
              </a:ln>
            </p:spPr>
          </p:sp>
          <p:cxnSp>
            <p:nvCxnSpPr>
              <p:cNvPr id="330" name="Google Shape;330;p13"/>
              <p:cNvCxnSpPr/>
              <p:nvPr/>
            </p:nvCxnSpPr>
            <p:spPr>
              <a:xfrm rot="10800000">
                <a:off x="3001625" y="1020300"/>
                <a:ext cx="879600" cy="0"/>
              </a:xfrm>
              <a:prstGeom prst="straightConnector1">
                <a:avLst/>
              </a:prstGeom>
              <a:noFill/>
              <a:ln w="28575" cap="flat" cmpd="sng">
                <a:solidFill>
                  <a:schemeClr val="dk1"/>
                </a:solidFill>
                <a:prstDash val="solid"/>
                <a:round/>
                <a:headEnd type="none" w="med" len="med"/>
                <a:tailEnd type="none" w="med" len="med"/>
              </a:ln>
            </p:spPr>
          </p:cxnSp>
        </p:grpSp>
      </p:grpSp>
      <p:sp>
        <p:nvSpPr>
          <p:cNvPr id="331" name="Google Shape;331;p13"/>
          <p:cNvSpPr/>
          <p:nvPr/>
        </p:nvSpPr>
        <p:spPr>
          <a:xfrm rot="5400000">
            <a:off x="1554687" y="4002875"/>
            <a:ext cx="819900" cy="391500"/>
          </a:xfrm>
          <a:prstGeom prst="roundRect">
            <a:avLst>
              <a:gd name="adj" fmla="val 50000"/>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332"/>
        <p:cNvGrpSpPr/>
        <p:nvPr/>
      </p:nvGrpSpPr>
      <p:grpSpPr>
        <a:xfrm>
          <a:off x="0" y="0"/>
          <a:ext cx="0" cy="0"/>
          <a:chOff x="0" y="0"/>
          <a:chExt cx="0" cy="0"/>
        </a:xfrm>
      </p:grpSpPr>
      <p:sp>
        <p:nvSpPr>
          <p:cNvPr id="333" name="Google Shape;333;p14"/>
          <p:cNvSpPr txBox="1">
            <a:spLocks noGrp="1"/>
          </p:cNvSpPr>
          <p:nvPr>
            <p:ph type="title"/>
          </p:nvPr>
        </p:nvSpPr>
        <p:spPr>
          <a:xfrm>
            <a:off x="713225" y="1203388"/>
            <a:ext cx="6096900" cy="19725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15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334" name="Google Shape;334;p14"/>
          <p:cNvSpPr/>
          <p:nvPr/>
        </p:nvSpPr>
        <p:spPr>
          <a:xfrm rot="-5400000">
            <a:off x="7825076" y="3474806"/>
            <a:ext cx="819900" cy="391500"/>
          </a:xfrm>
          <a:prstGeom prst="roundRect">
            <a:avLst>
              <a:gd name="adj"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4"/>
          <p:cNvSpPr/>
          <p:nvPr/>
        </p:nvSpPr>
        <p:spPr>
          <a:xfrm rot="-5400000">
            <a:off x="569825" y="678051"/>
            <a:ext cx="678300" cy="391500"/>
          </a:xfrm>
          <a:prstGeom prst="roundRect">
            <a:avLst>
              <a:gd name="adj" fmla="val 50000"/>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4"/>
          <p:cNvSpPr/>
          <p:nvPr/>
        </p:nvSpPr>
        <p:spPr>
          <a:xfrm rot="-5400000">
            <a:off x="7825076" y="2533706"/>
            <a:ext cx="819900" cy="391500"/>
          </a:xfrm>
          <a:prstGeom prst="roundRect">
            <a:avLst>
              <a:gd name="adj" fmla="val 50000"/>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4"/>
          <p:cNvSpPr/>
          <p:nvPr/>
        </p:nvSpPr>
        <p:spPr>
          <a:xfrm rot="10800000">
            <a:off x="7484283" y="4215675"/>
            <a:ext cx="391500" cy="391500"/>
          </a:xfrm>
          <a:prstGeom prst="ellipse">
            <a:avLst/>
          </a:prstGeom>
          <a:solidFill>
            <a:schemeClr val="accent4"/>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 name="Google Shape;338;p14"/>
          <p:cNvGrpSpPr/>
          <p:nvPr/>
        </p:nvGrpSpPr>
        <p:grpSpPr>
          <a:xfrm>
            <a:off x="8039276" y="1070900"/>
            <a:ext cx="391500" cy="391500"/>
            <a:chOff x="8039274" y="539500"/>
            <a:chExt cx="391500" cy="391500"/>
          </a:xfrm>
        </p:grpSpPr>
        <p:sp>
          <p:nvSpPr>
            <p:cNvPr id="339" name="Google Shape;339;p14"/>
            <p:cNvSpPr/>
            <p:nvPr/>
          </p:nvSpPr>
          <p:spPr>
            <a:xfrm rot="-5400000">
              <a:off x="8039274" y="539500"/>
              <a:ext cx="391500" cy="391500"/>
            </a:xfrm>
            <a:prstGeom prst="ellipse">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4"/>
            <p:cNvSpPr/>
            <p:nvPr/>
          </p:nvSpPr>
          <p:spPr>
            <a:xfrm rot="8100000">
              <a:off x="8198095" y="650391"/>
              <a:ext cx="165260" cy="169719"/>
            </a:xfrm>
            <a:custGeom>
              <a:avLst/>
              <a:gdLst/>
              <a:ahLst/>
              <a:cxnLst/>
              <a:rect l="l" t="t" r="r" b="b"/>
              <a:pathLst>
                <a:path w="12859" h="13206" extrusionOk="0">
                  <a:moveTo>
                    <a:pt x="0" y="13206"/>
                  </a:moveTo>
                  <a:lnTo>
                    <a:pt x="12859" y="13206"/>
                  </a:lnTo>
                  <a:lnTo>
                    <a:pt x="12859" y="0"/>
                  </a:lnTo>
                </a:path>
              </a:pathLst>
            </a:custGeom>
            <a:noFill/>
            <a:ln w="28575" cap="flat" cmpd="sng">
              <a:solidFill>
                <a:schemeClr val="accent5"/>
              </a:solidFill>
              <a:prstDash val="solid"/>
              <a:round/>
              <a:headEnd type="none" w="med" len="med"/>
              <a:tailEnd type="none" w="med" len="med"/>
            </a:ln>
          </p:spPr>
        </p:sp>
      </p:grpSp>
      <p:sp>
        <p:nvSpPr>
          <p:cNvPr id="341" name="Google Shape;341;p14"/>
          <p:cNvSpPr/>
          <p:nvPr/>
        </p:nvSpPr>
        <p:spPr>
          <a:xfrm rot="10800000">
            <a:off x="6924957" y="534706"/>
            <a:ext cx="391500" cy="3915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14"/>
          <p:cNvGrpSpPr/>
          <p:nvPr/>
        </p:nvGrpSpPr>
        <p:grpSpPr>
          <a:xfrm rot="10800000">
            <a:off x="6924957" y="4215681"/>
            <a:ext cx="391500" cy="391500"/>
            <a:chOff x="1900200" y="3263712"/>
            <a:chExt cx="391500" cy="391500"/>
          </a:xfrm>
        </p:grpSpPr>
        <p:sp>
          <p:nvSpPr>
            <p:cNvPr id="343" name="Google Shape;343;p14"/>
            <p:cNvSpPr/>
            <p:nvPr/>
          </p:nvSpPr>
          <p:spPr>
            <a:xfrm>
              <a:off x="1900200" y="3263712"/>
              <a:ext cx="391500" cy="3915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4" name="Google Shape;344;p14"/>
            <p:cNvCxnSpPr/>
            <p:nvPr/>
          </p:nvCxnSpPr>
          <p:spPr>
            <a:xfrm rot="10800000">
              <a:off x="1977417" y="3459444"/>
              <a:ext cx="237000" cy="0"/>
            </a:xfrm>
            <a:prstGeom prst="straightConnector1">
              <a:avLst/>
            </a:prstGeom>
            <a:noFill/>
            <a:ln w="28575" cap="flat" cmpd="sng">
              <a:solidFill>
                <a:schemeClr val="accent2"/>
              </a:solidFill>
              <a:prstDash val="solid"/>
              <a:round/>
              <a:headEnd type="none" w="med" len="med"/>
              <a:tailEnd type="none" w="med" len="med"/>
            </a:ln>
          </p:spPr>
        </p:cxnSp>
      </p:grpSp>
      <p:sp>
        <p:nvSpPr>
          <p:cNvPr id="345" name="Google Shape;345;p14"/>
          <p:cNvSpPr/>
          <p:nvPr/>
        </p:nvSpPr>
        <p:spPr>
          <a:xfrm rot="10800000">
            <a:off x="7484283" y="3674006"/>
            <a:ext cx="391500" cy="3915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14"/>
          <p:cNvGrpSpPr/>
          <p:nvPr/>
        </p:nvGrpSpPr>
        <p:grpSpPr>
          <a:xfrm rot="-5400000">
            <a:off x="7270083" y="748906"/>
            <a:ext cx="819900" cy="391500"/>
            <a:chOff x="7610875" y="3187000"/>
            <a:chExt cx="819900" cy="391500"/>
          </a:xfrm>
        </p:grpSpPr>
        <p:sp>
          <p:nvSpPr>
            <p:cNvPr id="347" name="Google Shape;347;p14"/>
            <p:cNvSpPr/>
            <p:nvPr/>
          </p:nvSpPr>
          <p:spPr>
            <a:xfrm>
              <a:off x="7610875" y="3187000"/>
              <a:ext cx="819900" cy="391500"/>
            </a:xfrm>
            <a:prstGeom prst="roundRect">
              <a:avLst>
                <a:gd name="adj" fmla="val 50000"/>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 name="Google Shape;348;p14"/>
            <p:cNvGrpSpPr/>
            <p:nvPr/>
          </p:nvGrpSpPr>
          <p:grpSpPr>
            <a:xfrm rot="10800000">
              <a:off x="7711953" y="3257975"/>
              <a:ext cx="617743" cy="249549"/>
              <a:chOff x="3001625" y="839834"/>
              <a:chExt cx="879600" cy="355331"/>
            </a:xfrm>
          </p:grpSpPr>
          <p:sp>
            <p:nvSpPr>
              <p:cNvPr id="349" name="Google Shape;349;p14"/>
              <p:cNvSpPr/>
              <p:nvPr/>
            </p:nvSpPr>
            <p:spPr>
              <a:xfrm rot="-2700000">
                <a:off x="3578644" y="890199"/>
                <a:ext cx="247912" cy="254602"/>
              </a:xfrm>
              <a:custGeom>
                <a:avLst/>
                <a:gdLst/>
                <a:ahLst/>
                <a:cxnLst/>
                <a:rect l="l" t="t" r="r" b="b"/>
                <a:pathLst>
                  <a:path w="12859" h="13206" extrusionOk="0">
                    <a:moveTo>
                      <a:pt x="0" y="13206"/>
                    </a:moveTo>
                    <a:lnTo>
                      <a:pt x="12859" y="13206"/>
                    </a:lnTo>
                    <a:lnTo>
                      <a:pt x="12859" y="0"/>
                    </a:lnTo>
                  </a:path>
                </a:pathLst>
              </a:custGeom>
              <a:noFill/>
              <a:ln w="28575" cap="flat" cmpd="sng">
                <a:solidFill>
                  <a:schemeClr val="accent2"/>
                </a:solidFill>
                <a:prstDash val="solid"/>
                <a:round/>
                <a:headEnd type="none" w="med" len="med"/>
                <a:tailEnd type="none" w="med" len="med"/>
              </a:ln>
            </p:spPr>
          </p:sp>
          <p:cxnSp>
            <p:nvCxnSpPr>
              <p:cNvPr id="350" name="Google Shape;350;p14"/>
              <p:cNvCxnSpPr/>
              <p:nvPr/>
            </p:nvCxnSpPr>
            <p:spPr>
              <a:xfrm rot="10800000">
                <a:off x="3001625" y="1020300"/>
                <a:ext cx="879600" cy="0"/>
              </a:xfrm>
              <a:prstGeom prst="straightConnector1">
                <a:avLst/>
              </a:prstGeom>
              <a:noFill/>
              <a:ln w="28575" cap="flat" cmpd="sng">
                <a:solidFill>
                  <a:schemeClr val="accent2"/>
                </a:solidFill>
                <a:prstDash val="solid"/>
                <a:round/>
                <a:headEnd type="none" w="med" len="med"/>
                <a:tailEnd type="none" w="med" len="med"/>
              </a:ln>
            </p:spPr>
          </p:cxnSp>
        </p:grpSp>
      </p:grpSp>
      <p:grpSp>
        <p:nvGrpSpPr>
          <p:cNvPr id="351" name="Google Shape;351;p14"/>
          <p:cNvGrpSpPr/>
          <p:nvPr/>
        </p:nvGrpSpPr>
        <p:grpSpPr>
          <a:xfrm rot="10800000">
            <a:off x="8043612" y="534700"/>
            <a:ext cx="391500" cy="391500"/>
            <a:chOff x="7506988" y="3709225"/>
            <a:chExt cx="391500" cy="391500"/>
          </a:xfrm>
        </p:grpSpPr>
        <p:sp>
          <p:nvSpPr>
            <p:cNvPr id="352" name="Google Shape;352;p14"/>
            <p:cNvSpPr/>
            <p:nvPr/>
          </p:nvSpPr>
          <p:spPr>
            <a:xfrm>
              <a:off x="7506988" y="3709225"/>
              <a:ext cx="391500" cy="391500"/>
            </a:xfrm>
            <a:prstGeom prst="ellipse">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 name="Google Shape;353;p14"/>
            <p:cNvGrpSpPr/>
            <p:nvPr/>
          </p:nvGrpSpPr>
          <p:grpSpPr>
            <a:xfrm>
              <a:off x="7584273" y="3780491"/>
              <a:ext cx="236929" cy="248968"/>
              <a:chOff x="6916075" y="3678887"/>
              <a:chExt cx="277500" cy="291600"/>
            </a:xfrm>
          </p:grpSpPr>
          <p:cxnSp>
            <p:nvCxnSpPr>
              <p:cNvPr id="354" name="Google Shape;354;p14"/>
              <p:cNvCxnSpPr/>
              <p:nvPr/>
            </p:nvCxnSpPr>
            <p:spPr>
              <a:xfrm>
                <a:off x="7054825" y="3678887"/>
                <a:ext cx="0" cy="291600"/>
              </a:xfrm>
              <a:prstGeom prst="straightConnector1">
                <a:avLst/>
              </a:prstGeom>
              <a:noFill/>
              <a:ln w="28575" cap="flat" cmpd="sng">
                <a:solidFill>
                  <a:schemeClr val="lt2"/>
                </a:solidFill>
                <a:prstDash val="solid"/>
                <a:round/>
                <a:headEnd type="none" w="med" len="med"/>
                <a:tailEnd type="none" w="med" len="med"/>
              </a:ln>
            </p:spPr>
          </p:cxnSp>
          <p:cxnSp>
            <p:nvCxnSpPr>
              <p:cNvPr id="355" name="Google Shape;355;p14"/>
              <p:cNvCxnSpPr/>
              <p:nvPr/>
            </p:nvCxnSpPr>
            <p:spPr>
              <a:xfrm rot="10800000">
                <a:off x="6916075" y="3824687"/>
                <a:ext cx="277500" cy="0"/>
              </a:xfrm>
              <a:prstGeom prst="straightConnector1">
                <a:avLst/>
              </a:prstGeom>
              <a:noFill/>
              <a:ln w="28575" cap="flat" cmpd="sng">
                <a:solidFill>
                  <a:schemeClr val="lt2"/>
                </a:solidFill>
                <a:prstDash val="solid"/>
                <a:round/>
                <a:headEnd type="none" w="med" len="med"/>
                <a:tailEnd type="none" w="med" len="med"/>
              </a:ln>
            </p:spPr>
          </p:cxnSp>
        </p:grpSp>
      </p:grpSp>
      <p:sp>
        <p:nvSpPr>
          <p:cNvPr id="356" name="Google Shape;356;p14"/>
          <p:cNvSpPr/>
          <p:nvPr/>
        </p:nvSpPr>
        <p:spPr>
          <a:xfrm rot="10800000">
            <a:off x="1259795" y="541687"/>
            <a:ext cx="391500" cy="3915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4"/>
          <p:cNvSpPr/>
          <p:nvPr/>
        </p:nvSpPr>
        <p:spPr>
          <a:xfrm rot="10800000">
            <a:off x="1259795" y="4215687"/>
            <a:ext cx="391500" cy="391500"/>
          </a:xfrm>
          <a:prstGeom prst="ellipse">
            <a:avLst/>
          </a:prstGeom>
          <a:solidFill>
            <a:schemeClr val="accent5"/>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4"/>
          <p:cNvSpPr txBox="1">
            <a:spLocks noGrp="1"/>
          </p:cNvSpPr>
          <p:nvPr>
            <p:ph type="subTitle" idx="1"/>
          </p:nvPr>
        </p:nvSpPr>
        <p:spPr>
          <a:xfrm>
            <a:off x="1002601" y="3282600"/>
            <a:ext cx="5205300" cy="608100"/>
          </a:xfrm>
          <a:prstGeom prst="rect">
            <a:avLst/>
          </a:prstGeom>
        </p:spPr>
        <p:txBody>
          <a:bodyPr spcFirstLastPara="1" wrap="square" lIns="0" tIns="0" rIns="0" bIns="0" anchor="t" anchorCtr="0">
            <a:noAutofit/>
          </a:bodyPr>
          <a:lstStyle>
            <a:lvl1pPr lvl="0">
              <a:lnSpc>
                <a:spcPct val="100000"/>
              </a:lnSpc>
              <a:spcBef>
                <a:spcPts val="0"/>
              </a:spcBef>
              <a:spcAft>
                <a:spcPts val="0"/>
              </a:spcAft>
              <a:buSzPts val="1800"/>
              <a:buNone/>
              <a:defRPr sz="1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0" tIns="0" rIns="0" bIns="0" anchor="ctr" anchorCtr="0">
            <a:noAutofit/>
          </a:bodyPr>
          <a:lstStyle>
            <a:lvl1pPr lvl="0"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1pPr>
            <a:lvl2pPr lvl="1" rtl="0">
              <a:spcBef>
                <a:spcPts val="0"/>
              </a:spcBef>
              <a:spcAft>
                <a:spcPts val="0"/>
              </a:spcAft>
              <a:buClr>
                <a:schemeClr val="dk1"/>
              </a:buClr>
              <a:buSzPts val="3500"/>
              <a:buFont typeface="DM Sans"/>
              <a:buNone/>
              <a:defRPr sz="3500">
                <a:solidFill>
                  <a:schemeClr val="dk1"/>
                </a:solidFill>
                <a:latin typeface="DM Sans"/>
                <a:ea typeface="DM Sans"/>
                <a:cs typeface="DM Sans"/>
                <a:sym typeface="DM Sans"/>
              </a:defRPr>
            </a:lvl2pPr>
            <a:lvl3pPr lvl="2" rtl="0">
              <a:spcBef>
                <a:spcPts val="0"/>
              </a:spcBef>
              <a:spcAft>
                <a:spcPts val="0"/>
              </a:spcAft>
              <a:buClr>
                <a:schemeClr val="dk1"/>
              </a:buClr>
              <a:buSzPts val="3500"/>
              <a:buFont typeface="DM Sans"/>
              <a:buNone/>
              <a:defRPr sz="3500">
                <a:solidFill>
                  <a:schemeClr val="dk1"/>
                </a:solidFill>
                <a:latin typeface="DM Sans"/>
                <a:ea typeface="DM Sans"/>
                <a:cs typeface="DM Sans"/>
                <a:sym typeface="DM Sans"/>
              </a:defRPr>
            </a:lvl3pPr>
            <a:lvl4pPr lvl="3" rtl="0">
              <a:spcBef>
                <a:spcPts val="0"/>
              </a:spcBef>
              <a:spcAft>
                <a:spcPts val="0"/>
              </a:spcAft>
              <a:buClr>
                <a:schemeClr val="dk1"/>
              </a:buClr>
              <a:buSzPts val="3500"/>
              <a:buFont typeface="DM Sans"/>
              <a:buNone/>
              <a:defRPr sz="3500">
                <a:solidFill>
                  <a:schemeClr val="dk1"/>
                </a:solidFill>
                <a:latin typeface="DM Sans"/>
                <a:ea typeface="DM Sans"/>
                <a:cs typeface="DM Sans"/>
                <a:sym typeface="DM Sans"/>
              </a:defRPr>
            </a:lvl4pPr>
            <a:lvl5pPr lvl="4" rtl="0">
              <a:spcBef>
                <a:spcPts val="0"/>
              </a:spcBef>
              <a:spcAft>
                <a:spcPts val="0"/>
              </a:spcAft>
              <a:buClr>
                <a:schemeClr val="dk1"/>
              </a:buClr>
              <a:buSzPts val="3500"/>
              <a:buFont typeface="DM Sans"/>
              <a:buNone/>
              <a:defRPr sz="3500">
                <a:solidFill>
                  <a:schemeClr val="dk1"/>
                </a:solidFill>
                <a:latin typeface="DM Sans"/>
                <a:ea typeface="DM Sans"/>
                <a:cs typeface="DM Sans"/>
                <a:sym typeface="DM Sans"/>
              </a:defRPr>
            </a:lvl5pPr>
            <a:lvl6pPr lvl="5" rtl="0">
              <a:spcBef>
                <a:spcPts val="0"/>
              </a:spcBef>
              <a:spcAft>
                <a:spcPts val="0"/>
              </a:spcAft>
              <a:buClr>
                <a:schemeClr val="dk1"/>
              </a:buClr>
              <a:buSzPts val="3500"/>
              <a:buFont typeface="DM Sans"/>
              <a:buNone/>
              <a:defRPr sz="3500">
                <a:solidFill>
                  <a:schemeClr val="dk1"/>
                </a:solidFill>
                <a:latin typeface="DM Sans"/>
                <a:ea typeface="DM Sans"/>
                <a:cs typeface="DM Sans"/>
                <a:sym typeface="DM Sans"/>
              </a:defRPr>
            </a:lvl6pPr>
            <a:lvl7pPr lvl="6" rtl="0">
              <a:spcBef>
                <a:spcPts val="0"/>
              </a:spcBef>
              <a:spcAft>
                <a:spcPts val="0"/>
              </a:spcAft>
              <a:buClr>
                <a:schemeClr val="dk1"/>
              </a:buClr>
              <a:buSzPts val="3500"/>
              <a:buFont typeface="DM Sans"/>
              <a:buNone/>
              <a:defRPr sz="3500">
                <a:solidFill>
                  <a:schemeClr val="dk1"/>
                </a:solidFill>
                <a:latin typeface="DM Sans"/>
                <a:ea typeface="DM Sans"/>
                <a:cs typeface="DM Sans"/>
                <a:sym typeface="DM Sans"/>
              </a:defRPr>
            </a:lvl7pPr>
            <a:lvl8pPr lvl="7" rtl="0">
              <a:spcBef>
                <a:spcPts val="0"/>
              </a:spcBef>
              <a:spcAft>
                <a:spcPts val="0"/>
              </a:spcAft>
              <a:buClr>
                <a:schemeClr val="dk1"/>
              </a:buClr>
              <a:buSzPts val="3500"/>
              <a:buFont typeface="DM Sans"/>
              <a:buNone/>
              <a:defRPr sz="3500">
                <a:solidFill>
                  <a:schemeClr val="dk1"/>
                </a:solidFill>
                <a:latin typeface="DM Sans"/>
                <a:ea typeface="DM Sans"/>
                <a:cs typeface="DM Sans"/>
                <a:sym typeface="DM Sans"/>
              </a:defRPr>
            </a:lvl8pPr>
            <a:lvl9pPr lvl="8" rtl="0">
              <a:spcBef>
                <a:spcPts val="0"/>
              </a:spcBef>
              <a:spcAft>
                <a:spcPts val="0"/>
              </a:spcAft>
              <a:buClr>
                <a:schemeClr val="dk1"/>
              </a:buClr>
              <a:buSzPts val="3500"/>
              <a:buFont typeface="DM Sans"/>
              <a:buNone/>
              <a:defRPr sz="3500">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717500" cy="3456000"/>
          </a:xfrm>
          <a:prstGeom prst="rect">
            <a:avLst/>
          </a:prstGeom>
          <a:noFill/>
          <a:ln>
            <a:noFill/>
          </a:ln>
        </p:spPr>
        <p:txBody>
          <a:bodyPr spcFirstLastPara="1" wrap="square" lIns="0" tIns="0" rIns="0" bIns="0" anchor="t" anchorCtr="0">
            <a:noAutofit/>
          </a:bodyPr>
          <a:lstStyle>
            <a:lvl1pPr marL="457200" lvl="0" indent="-317500">
              <a:lnSpc>
                <a:spcPct val="115000"/>
              </a:lnSpc>
              <a:spcBef>
                <a:spcPts val="0"/>
              </a:spcBef>
              <a:spcAft>
                <a:spcPts val="0"/>
              </a:spcAft>
              <a:buClr>
                <a:schemeClr val="lt2"/>
              </a:buClr>
              <a:buSzPts val="1400"/>
              <a:buFont typeface="DM Sans"/>
              <a:buChar char="●"/>
              <a:defRPr>
                <a:solidFill>
                  <a:schemeClr val="lt2"/>
                </a:solidFill>
                <a:latin typeface="DM Sans"/>
                <a:ea typeface="DM Sans"/>
                <a:cs typeface="DM Sans"/>
                <a:sym typeface="DM Sans"/>
              </a:defRPr>
            </a:lvl1pPr>
            <a:lvl2pPr marL="914400" lvl="1" indent="-317500">
              <a:lnSpc>
                <a:spcPct val="115000"/>
              </a:lnSpc>
              <a:spcBef>
                <a:spcPts val="0"/>
              </a:spcBef>
              <a:spcAft>
                <a:spcPts val="0"/>
              </a:spcAft>
              <a:buClr>
                <a:schemeClr val="lt2"/>
              </a:buClr>
              <a:buSzPts val="1400"/>
              <a:buFont typeface="DM Sans"/>
              <a:buChar char="○"/>
              <a:defRPr>
                <a:solidFill>
                  <a:schemeClr val="lt2"/>
                </a:solidFill>
                <a:latin typeface="DM Sans"/>
                <a:ea typeface="DM Sans"/>
                <a:cs typeface="DM Sans"/>
                <a:sym typeface="DM Sans"/>
              </a:defRPr>
            </a:lvl2pPr>
            <a:lvl3pPr marL="1371600" lvl="2" indent="-317500">
              <a:lnSpc>
                <a:spcPct val="115000"/>
              </a:lnSpc>
              <a:spcBef>
                <a:spcPts val="0"/>
              </a:spcBef>
              <a:spcAft>
                <a:spcPts val="0"/>
              </a:spcAft>
              <a:buClr>
                <a:schemeClr val="lt2"/>
              </a:buClr>
              <a:buSzPts val="1400"/>
              <a:buFont typeface="DM Sans"/>
              <a:buChar char="■"/>
              <a:defRPr>
                <a:solidFill>
                  <a:schemeClr val="lt2"/>
                </a:solidFill>
                <a:latin typeface="DM Sans"/>
                <a:ea typeface="DM Sans"/>
                <a:cs typeface="DM Sans"/>
                <a:sym typeface="DM Sans"/>
              </a:defRPr>
            </a:lvl3pPr>
            <a:lvl4pPr marL="1828800" lvl="3" indent="-317500">
              <a:lnSpc>
                <a:spcPct val="115000"/>
              </a:lnSpc>
              <a:spcBef>
                <a:spcPts val="0"/>
              </a:spcBef>
              <a:spcAft>
                <a:spcPts val="0"/>
              </a:spcAft>
              <a:buClr>
                <a:schemeClr val="lt2"/>
              </a:buClr>
              <a:buSzPts val="1400"/>
              <a:buFont typeface="DM Sans"/>
              <a:buChar char="●"/>
              <a:defRPr>
                <a:solidFill>
                  <a:schemeClr val="lt2"/>
                </a:solidFill>
                <a:latin typeface="DM Sans"/>
                <a:ea typeface="DM Sans"/>
                <a:cs typeface="DM Sans"/>
                <a:sym typeface="DM Sans"/>
              </a:defRPr>
            </a:lvl4pPr>
            <a:lvl5pPr marL="2286000" lvl="4" indent="-317500">
              <a:lnSpc>
                <a:spcPct val="115000"/>
              </a:lnSpc>
              <a:spcBef>
                <a:spcPts val="0"/>
              </a:spcBef>
              <a:spcAft>
                <a:spcPts val="0"/>
              </a:spcAft>
              <a:buClr>
                <a:schemeClr val="lt2"/>
              </a:buClr>
              <a:buSzPts val="1400"/>
              <a:buFont typeface="DM Sans"/>
              <a:buChar char="○"/>
              <a:defRPr>
                <a:solidFill>
                  <a:schemeClr val="lt2"/>
                </a:solidFill>
                <a:latin typeface="DM Sans"/>
                <a:ea typeface="DM Sans"/>
                <a:cs typeface="DM Sans"/>
                <a:sym typeface="DM Sans"/>
              </a:defRPr>
            </a:lvl5pPr>
            <a:lvl6pPr marL="2743200" lvl="5" indent="-317500">
              <a:lnSpc>
                <a:spcPct val="115000"/>
              </a:lnSpc>
              <a:spcBef>
                <a:spcPts val="0"/>
              </a:spcBef>
              <a:spcAft>
                <a:spcPts val="0"/>
              </a:spcAft>
              <a:buClr>
                <a:schemeClr val="lt2"/>
              </a:buClr>
              <a:buSzPts val="1400"/>
              <a:buFont typeface="DM Sans"/>
              <a:buChar char="■"/>
              <a:defRPr>
                <a:solidFill>
                  <a:schemeClr val="lt2"/>
                </a:solidFill>
                <a:latin typeface="DM Sans"/>
                <a:ea typeface="DM Sans"/>
                <a:cs typeface="DM Sans"/>
                <a:sym typeface="DM Sans"/>
              </a:defRPr>
            </a:lvl6pPr>
            <a:lvl7pPr marL="3200400" lvl="6" indent="-317500">
              <a:lnSpc>
                <a:spcPct val="115000"/>
              </a:lnSpc>
              <a:spcBef>
                <a:spcPts val="0"/>
              </a:spcBef>
              <a:spcAft>
                <a:spcPts val="0"/>
              </a:spcAft>
              <a:buClr>
                <a:schemeClr val="lt2"/>
              </a:buClr>
              <a:buSzPts val="1400"/>
              <a:buFont typeface="DM Sans"/>
              <a:buChar char="●"/>
              <a:defRPr>
                <a:solidFill>
                  <a:schemeClr val="lt2"/>
                </a:solidFill>
                <a:latin typeface="DM Sans"/>
                <a:ea typeface="DM Sans"/>
                <a:cs typeface="DM Sans"/>
                <a:sym typeface="DM Sans"/>
              </a:defRPr>
            </a:lvl7pPr>
            <a:lvl8pPr marL="3657600" lvl="7" indent="-317500">
              <a:lnSpc>
                <a:spcPct val="115000"/>
              </a:lnSpc>
              <a:spcBef>
                <a:spcPts val="0"/>
              </a:spcBef>
              <a:spcAft>
                <a:spcPts val="0"/>
              </a:spcAft>
              <a:buClr>
                <a:schemeClr val="lt2"/>
              </a:buClr>
              <a:buSzPts val="1400"/>
              <a:buFont typeface="DM Sans"/>
              <a:buChar char="○"/>
              <a:defRPr>
                <a:solidFill>
                  <a:schemeClr val="lt2"/>
                </a:solidFill>
                <a:latin typeface="DM Sans"/>
                <a:ea typeface="DM Sans"/>
                <a:cs typeface="DM Sans"/>
                <a:sym typeface="DM Sans"/>
              </a:defRPr>
            </a:lvl8pPr>
            <a:lvl9pPr marL="4114800" lvl="8" indent="-317500">
              <a:lnSpc>
                <a:spcPct val="115000"/>
              </a:lnSpc>
              <a:spcBef>
                <a:spcPts val="0"/>
              </a:spcBef>
              <a:spcAft>
                <a:spcPts val="0"/>
              </a:spcAft>
              <a:buClr>
                <a:schemeClr val="lt2"/>
              </a:buClr>
              <a:buSzPts val="1400"/>
              <a:buFont typeface="DM Sans"/>
              <a:buChar char="■"/>
              <a:defRPr>
                <a:solidFill>
                  <a:schemeClr val="lt2"/>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6" r:id="rId6"/>
    <p:sldLayoutId id="2147483658" r:id="rId7"/>
    <p:sldLayoutId id="2147483659" r:id="rId8"/>
    <p:sldLayoutId id="2147483660" r:id="rId9"/>
    <p:sldLayoutId id="2147483662" r:id="rId10"/>
    <p:sldLayoutId id="2147483663" r:id="rId11"/>
    <p:sldLayoutId id="2147483665" r:id="rId12"/>
    <p:sldLayoutId id="2147483668" r:id="rId13"/>
    <p:sldLayoutId id="2147483669" r:id="rId14"/>
    <p:sldLayoutId id="2147483672" r:id="rId15"/>
    <p:sldLayoutId id="2147483673" r:id="rId16"/>
    <p:sldLayoutId id="2147483676" r:id="rId17"/>
    <p:sldLayoutId id="2147483678" r:id="rId18"/>
    <p:sldLayoutId id="2147483679"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jp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jpg"/><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32.jp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340.png"/></Relationships>
</file>

<file path=ppt/slides/_rels/slide1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36.jp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sv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jfif"/></Relationships>
</file>

<file path=ppt/slides/_rels/slide2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9.png"/><Relationship Id="rId9" Type="http://schemas.openxmlformats.org/officeDocument/2006/relationships/image" Target="../media/image46.png"/></Relationships>
</file>

<file path=ppt/slides/_rels/slide2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9.png"/><Relationship Id="rId7" Type="http://schemas.openxmlformats.org/officeDocument/2006/relationships/image" Target="../media/image50.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49.png"/><Relationship Id="rId11" Type="http://schemas.openxmlformats.org/officeDocument/2006/relationships/image" Target="../media/image54.jpg"/><Relationship Id="rId5" Type="http://schemas.openxmlformats.org/officeDocument/2006/relationships/image" Target="../media/image48.png"/><Relationship Id="rId10" Type="http://schemas.openxmlformats.org/officeDocument/2006/relationships/image" Target="../media/image53.jpg"/><Relationship Id="rId4" Type="http://schemas.openxmlformats.org/officeDocument/2006/relationships/image" Target="../media/image47.png"/><Relationship Id="rId9" Type="http://schemas.openxmlformats.org/officeDocument/2006/relationships/image" Target="../media/image52.png"/></Relationships>
</file>

<file path=ppt/slides/_rels/slide2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5.jpg"/><Relationship Id="rId7"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jpg"/></Relationships>
</file>

<file path=ppt/slides/_rels/slide2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56.jpg"/><Relationship Id="rId7"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59.svg"/><Relationship Id="rId11" Type="http://schemas.openxmlformats.org/officeDocument/2006/relationships/image" Target="../media/image62.png"/><Relationship Id="rId5" Type="http://schemas.openxmlformats.org/officeDocument/2006/relationships/image" Target="../media/image58.png"/><Relationship Id="rId10" Type="http://schemas.openxmlformats.org/officeDocument/2006/relationships/image" Target="../media/image61.png"/><Relationship Id="rId4" Type="http://schemas.openxmlformats.org/officeDocument/2006/relationships/image" Target="../media/image57.jpg"/><Relationship Id="rId9" Type="http://schemas.openxmlformats.org/officeDocument/2006/relationships/image" Target="../media/image60.png"/></Relationships>
</file>

<file path=ppt/slides/_rels/slide2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jpg"/><Relationship Id="rId7" Type="http://schemas.openxmlformats.org/officeDocument/2006/relationships/image" Target="../media/image68.png"/><Relationship Id="rId2" Type="http://schemas.openxmlformats.org/officeDocument/2006/relationships/image" Target="../media/image63.jpg"/><Relationship Id="rId1" Type="http://schemas.openxmlformats.org/officeDocument/2006/relationships/slideLayout" Target="../slideLayouts/slideLayout6.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71.jfif"/><Relationship Id="rId4" Type="http://schemas.openxmlformats.org/officeDocument/2006/relationships/image" Target="../media/image65.png"/><Relationship Id="rId9" Type="http://schemas.openxmlformats.org/officeDocument/2006/relationships/image" Target="../media/image70.png"/></Relationships>
</file>

<file path=ppt/slides/_rels/slide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6.xml"/><Relationship Id="rId6" Type="http://schemas.openxmlformats.org/officeDocument/2006/relationships/image" Target="../media/image76.jpeg"/><Relationship Id="rId5" Type="http://schemas.openxmlformats.org/officeDocument/2006/relationships/image" Target="../media/image75.jpeg"/><Relationship Id="rId4" Type="http://schemas.openxmlformats.org/officeDocument/2006/relationships/image" Target="../media/image74.png"/></Relationships>
</file>

<file path=ppt/slides/_rels/slide2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77.jpg"/><Relationship Id="rId7"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jpg"/></Relationships>
</file>

<file path=ppt/slides/_rels/slide27.xml.rels><?xml version="1.0" encoding="UTF-8" standalone="yes"?>
<Relationships xmlns="http://schemas.openxmlformats.org/package/2006/relationships"><Relationship Id="rId8" Type="http://schemas.openxmlformats.org/officeDocument/2006/relationships/image" Target="../media/image83.svg"/><Relationship Id="rId13" Type="http://schemas.openxmlformats.org/officeDocument/2006/relationships/image" Target="../media/image88.png"/><Relationship Id="rId18" Type="http://schemas.openxmlformats.org/officeDocument/2006/relationships/image" Target="../media/image93.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17" Type="http://schemas.openxmlformats.org/officeDocument/2006/relationships/image" Target="../media/image92.png"/><Relationship Id="rId2" Type="http://schemas.openxmlformats.org/officeDocument/2006/relationships/image" Target="../media/image9.png"/><Relationship Id="rId16" Type="http://schemas.openxmlformats.org/officeDocument/2006/relationships/image" Target="../media/image91.png"/><Relationship Id="rId1" Type="http://schemas.openxmlformats.org/officeDocument/2006/relationships/slideLayout" Target="../slideLayouts/slideLayout6.xml"/><Relationship Id="rId6" Type="http://schemas.openxmlformats.org/officeDocument/2006/relationships/image" Target="../media/image81.svg"/><Relationship Id="rId11" Type="http://schemas.openxmlformats.org/officeDocument/2006/relationships/image" Target="../media/image86.png"/><Relationship Id="rId5" Type="http://schemas.openxmlformats.org/officeDocument/2006/relationships/image" Target="../media/image80.png"/><Relationship Id="rId15" Type="http://schemas.openxmlformats.org/officeDocument/2006/relationships/image" Target="../media/image90.png"/><Relationship Id="rId10" Type="http://schemas.openxmlformats.org/officeDocument/2006/relationships/image" Target="../media/image85.png"/><Relationship Id="rId4" Type="http://schemas.openxmlformats.org/officeDocument/2006/relationships/image" Target="../media/image79.svg"/><Relationship Id="rId9" Type="http://schemas.openxmlformats.org/officeDocument/2006/relationships/image" Target="../media/image84.png"/><Relationship Id="rId14" Type="http://schemas.openxmlformats.org/officeDocument/2006/relationships/image" Target="../media/image8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5.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104.png"/><Relationship Id="rId4" Type="http://schemas.openxmlformats.org/officeDocument/2006/relationships/image" Target="../media/image103.png"/></Relationships>
</file>

<file path=ppt/slides/_rels/slide34.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svg"/><Relationship Id="rId2" Type="http://schemas.openxmlformats.org/officeDocument/2006/relationships/notesSlide" Target="../notesSlides/notesSlide26.xml"/><Relationship Id="rId1" Type="http://schemas.openxmlformats.org/officeDocument/2006/relationships/slideLayout" Target="../slideLayouts/slideLayout17.xml"/><Relationship Id="rId6" Type="http://schemas.openxmlformats.org/officeDocument/2006/relationships/image" Target="../media/image108.png"/><Relationship Id="rId5" Type="http://schemas.openxmlformats.org/officeDocument/2006/relationships/image" Target="../media/image107.svg"/><Relationship Id="rId4" Type="http://schemas.openxmlformats.org/officeDocument/2006/relationships/image" Target="../media/image106.png"/><Relationship Id="rId9" Type="http://schemas.openxmlformats.org/officeDocument/2006/relationships/image" Target="../media/image111.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6.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3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6.xml"/><Relationship Id="rId4" Type="http://schemas.openxmlformats.org/officeDocument/2006/relationships/image" Target="../media/image119.jpeg"/></Relationships>
</file>

<file path=ppt/slides/_rels/slide38.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image" Target="../media/image120.png"/><Relationship Id="rId1" Type="http://schemas.openxmlformats.org/officeDocument/2006/relationships/slideLayout" Target="../slideLayouts/slideLayout6.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39.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image" Target="../media/image126.png"/><Relationship Id="rId1" Type="http://schemas.openxmlformats.org/officeDocument/2006/relationships/slideLayout" Target="../slideLayouts/slideLayout6.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5.xml"/><Relationship Id="rId6" Type="http://schemas.openxmlformats.org/officeDocument/2006/relationships/image" Target="../media/image135.jpg"/><Relationship Id="rId5" Type="http://schemas.openxmlformats.org/officeDocument/2006/relationships/image" Target="../media/image134.png"/><Relationship Id="rId4" Type="http://schemas.openxmlformats.org/officeDocument/2006/relationships/image" Target="../media/image133.png"/></Relationships>
</file>

<file path=ppt/slides/_rels/slide4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6.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jpeg"/></Relationships>
</file>

<file path=ppt/slides/_rels/slide42.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image" Target="../media/image116.png"/><Relationship Id="rId1" Type="http://schemas.openxmlformats.org/officeDocument/2006/relationships/slideLayout" Target="../slideLayouts/slideLayout6.xml"/><Relationship Id="rId6" Type="http://schemas.openxmlformats.org/officeDocument/2006/relationships/image" Target="../media/image144.png"/><Relationship Id="rId5" Type="http://schemas.openxmlformats.org/officeDocument/2006/relationships/image" Target="../media/image143.jpeg"/><Relationship Id="rId10" Type="http://schemas.openxmlformats.org/officeDocument/2006/relationships/image" Target="../media/image148.jpeg"/><Relationship Id="rId4" Type="http://schemas.openxmlformats.org/officeDocument/2006/relationships/image" Target="../media/image142.png"/><Relationship Id="rId9" Type="http://schemas.openxmlformats.org/officeDocument/2006/relationships/image" Target="../media/image147.png"/></Relationships>
</file>

<file path=ppt/slides/_rels/slide43.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image" Target="../media/image116.png"/><Relationship Id="rId1" Type="http://schemas.openxmlformats.org/officeDocument/2006/relationships/slideLayout" Target="../slideLayouts/slideLayout6.xml"/><Relationship Id="rId6" Type="http://schemas.openxmlformats.org/officeDocument/2006/relationships/image" Target="../media/image152.png"/><Relationship Id="rId5" Type="http://schemas.openxmlformats.org/officeDocument/2006/relationships/image" Target="../media/image151.png"/><Relationship Id="rId10" Type="http://schemas.openxmlformats.org/officeDocument/2006/relationships/image" Target="../media/image156.png"/><Relationship Id="rId4" Type="http://schemas.openxmlformats.org/officeDocument/2006/relationships/image" Target="../media/image150.png"/><Relationship Id="rId9" Type="http://schemas.openxmlformats.org/officeDocument/2006/relationships/image" Target="../media/image155.png"/></Relationships>
</file>

<file path=ppt/slides/_rels/slide44.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58.jpg"/><Relationship Id="rId7" Type="http://schemas.openxmlformats.org/officeDocument/2006/relationships/image" Target="../media/image162.png"/><Relationship Id="rId2" Type="http://schemas.openxmlformats.org/officeDocument/2006/relationships/image" Target="../media/image157.jpg"/><Relationship Id="rId1" Type="http://schemas.openxmlformats.org/officeDocument/2006/relationships/slideLayout" Target="../slideLayouts/slideLayout16.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5.xml.rels><?xml version="1.0" encoding="UTF-8" standalone="yes"?>
<Relationships xmlns="http://schemas.openxmlformats.org/package/2006/relationships"><Relationship Id="rId8" Type="http://schemas.openxmlformats.org/officeDocument/2006/relationships/image" Target="../media/image169.svg"/><Relationship Id="rId3" Type="http://schemas.openxmlformats.org/officeDocument/2006/relationships/image" Target="../media/image164.png"/><Relationship Id="rId7" Type="http://schemas.openxmlformats.org/officeDocument/2006/relationships/image" Target="../media/image168.png"/><Relationship Id="rId2" Type="http://schemas.openxmlformats.org/officeDocument/2006/relationships/notesSlide" Target="../notesSlides/notesSlide28.xml"/><Relationship Id="rId1" Type="http://schemas.openxmlformats.org/officeDocument/2006/relationships/slideLayout" Target="../slideLayouts/slideLayout14.xml"/><Relationship Id="rId6" Type="http://schemas.openxmlformats.org/officeDocument/2006/relationships/image" Target="../media/image167.svg"/><Relationship Id="rId5" Type="http://schemas.openxmlformats.org/officeDocument/2006/relationships/image" Target="../media/image166.png"/><Relationship Id="rId4" Type="http://schemas.openxmlformats.org/officeDocument/2006/relationships/image" Target="../media/image165.svg"/></Relationships>
</file>

<file path=ppt/slides/_rels/slide46.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71.jpg"/><Relationship Id="rId7" Type="http://schemas.openxmlformats.org/officeDocument/2006/relationships/image" Target="../media/image175.png"/><Relationship Id="rId2" Type="http://schemas.openxmlformats.org/officeDocument/2006/relationships/image" Target="../media/image170.png"/><Relationship Id="rId1" Type="http://schemas.openxmlformats.org/officeDocument/2006/relationships/slideLayout" Target="../slideLayouts/slideLayout6.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 Id="rId9" Type="http://schemas.openxmlformats.org/officeDocument/2006/relationships/image" Target="../media/image177.png"/></Relationships>
</file>

<file path=ppt/slides/_rels/slide47.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79.jpg"/><Relationship Id="rId7" Type="http://schemas.openxmlformats.org/officeDocument/2006/relationships/image" Target="../media/image183.png"/><Relationship Id="rId2" Type="http://schemas.openxmlformats.org/officeDocument/2006/relationships/image" Target="../media/image178.png"/><Relationship Id="rId1" Type="http://schemas.openxmlformats.org/officeDocument/2006/relationships/slideLayout" Target="../slideLayouts/slideLayout6.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2" Type="http://schemas.openxmlformats.org/officeDocument/2006/relationships/image" Target="../media/image185.gif"/><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186.jp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3.png"/><Relationship Id="rId2" Type="http://schemas.openxmlformats.org/officeDocument/2006/relationships/slideLayout" Target="../slideLayouts/slideLayout16.xml"/><Relationship Id="rId1" Type="http://schemas.openxmlformats.org/officeDocument/2006/relationships/themeOverride" Target="../theme/themeOverride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36"/>
          <p:cNvSpPr/>
          <p:nvPr/>
        </p:nvSpPr>
        <p:spPr>
          <a:xfrm>
            <a:off x="1578864" y="3159822"/>
            <a:ext cx="4374056" cy="428400"/>
          </a:xfrm>
          <a:prstGeom prst="roundRect">
            <a:avLst>
              <a:gd name="adj" fmla="val 5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dirty="0">
                <a:solidFill>
                  <a:schemeClr val="dk1"/>
                </a:solidFill>
                <a:latin typeface="DM Sans"/>
                <a:ea typeface="DM Sans"/>
                <a:cs typeface="DM Sans"/>
                <a:sym typeface="DM Sans"/>
              </a:rPr>
              <a:t>Analítica de Dados para Redes Inteligentes</a:t>
            </a:r>
            <a:endParaRPr dirty="0">
              <a:solidFill>
                <a:schemeClr val="dk1"/>
              </a:solidFill>
              <a:latin typeface="DM Sans"/>
              <a:ea typeface="DM Sans"/>
              <a:cs typeface="DM Sans"/>
              <a:sym typeface="DM Sans"/>
            </a:endParaRPr>
          </a:p>
        </p:txBody>
      </p:sp>
      <p:sp>
        <p:nvSpPr>
          <p:cNvPr id="650" name="Google Shape;650;p36"/>
          <p:cNvSpPr txBox="1">
            <a:spLocks noGrp="1"/>
          </p:cNvSpPr>
          <p:nvPr>
            <p:ph type="ctrTitle"/>
          </p:nvPr>
        </p:nvSpPr>
        <p:spPr>
          <a:xfrm>
            <a:off x="1578863" y="1547122"/>
            <a:ext cx="5143405" cy="1481828"/>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pt-BR" sz="3200" dirty="0"/>
              <a:t>Aplicações de Analítica de Dados em Estimação de Modelos de Rede</a:t>
            </a:r>
          </a:p>
        </p:txBody>
      </p:sp>
      <p:grpSp>
        <p:nvGrpSpPr>
          <p:cNvPr id="651" name="Google Shape;651;p36"/>
          <p:cNvGrpSpPr/>
          <p:nvPr/>
        </p:nvGrpSpPr>
        <p:grpSpPr>
          <a:xfrm>
            <a:off x="713237" y="4221850"/>
            <a:ext cx="391500" cy="391500"/>
            <a:chOff x="713225" y="4221850"/>
            <a:chExt cx="391500" cy="391500"/>
          </a:xfrm>
        </p:grpSpPr>
        <p:sp>
          <p:nvSpPr>
            <p:cNvPr id="652" name="Google Shape;652;p36"/>
            <p:cNvSpPr/>
            <p:nvPr/>
          </p:nvSpPr>
          <p:spPr>
            <a:xfrm>
              <a:off x="713225" y="4221850"/>
              <a:ext cx="391500" cy="3915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 name="Google Shape;653;p36"/>
            <p:cNvGrpSpPr/>
            <p:nvPr/>
          </p:nvGrpSpPr>
          <p:grpSpPr>
            <a:xfrm>
              <a:off x="790513" y="4323763"/>
              <a:ext cx="236923" cy="236923"/>
              <a:chOff x="1113470" y="1110867"/>
              <a:chExt cx="320860" cy="320860"/>
            </a:xfrm>
          </p:grpSpPr>
          <p:sp>
            <p:nvSpPr>
              <p:cNvPr id="654" name="Google Shape;654;p36"/>
              <p:cNvSpPr/>
              <p:nvPr/>
            </p:nvSpPr>
            <p:spPr>
              <a:xfrm rot="-8100000">
                <a:off x="1161969" y="1156346"/>
                <a:ext cx="223862" cy="229903"/>
              </a:xfrm>
              <a:custGeom>
                <a:avLst/>
                <a:gdLst/>
                <a:ahLst/>
                <a:cxnLst/>
                <a:rect l="l" t="t" r="r" b="b"/>
                <a:pathLst>
                  <a:path w="12859" h="13206" extrusionOk="0">
                    <a:moveTo>
                      <a:pt x="0" y="13206"/>
                    </a:moveTo>
                    <a:lnTo>
                      <a:pt x="12859" y="13206"/>
                    </a:lnTo>
                    <a:lnTo>
                      <a:pt x="12859" y="0"/>
                    </a:lnTo>
                  </a:path>
                </a:pathLst>
              </a:custGeom>
              <a:noFill/>
              <a:ln w="28575" cap="flat" cmpd="sng">
                <a:solidFill>
                  <a:schemeClr val="dk2"/>
                </a:solidFill>
                <a:prstDash val="solid"/>
                <a:round/>
                <a:headEnd type="none" w="med" len="med"/>
                <a:tailEnd type="none" w="med" len="med"/>
              </a:ln>
            </p:spPr>
          </p:sp>
          <p:cxnSp>
            <p:nvCxnSpPr>
              <p:cNvPr id="655" name="Google Shape;655;p36"/>
              <p:cNvCxnSpPr/>
              <p:nvPr/>
            </p:nvCxnSpPr>
            <p:spPr>
              <a:xfrm>
                <a:off x="1273900" y="1113250"/>
                <a:ext cx="0" cy="268500"/>
              </a:xfrm>
              <a:prstGeom prst="straightConnector1">
                <a:avLst/>
              </a:prstGeom>
              <a:noFill/>
              <a:ln w="28575" cap="flat" cmpd="sng">
                <a:solidFill>
                  <a:schemeClr val="dk2"/>
                </a:solidFill>
                <a:prstDash val="solid"/>
                <a:round/>
                <a:headEnd type="none" w="med" len="med"/>
                <a:tailEnd type="none" w="med" len="med"/>
              </a:ln>
            </p:spPr>
          </p:cxnSp>
        </p:grpSp>
      </p:grpSp>
      <p:grpSp>
        <p:nvGrpSpPr>
          <p:cNvPr id="656" name="Google Shape;656;p36"/>
          <p:cNvGrpSpPr/>
          <p:nvPr/>
        </p:nvGrpSpPr>
        <p:grpSpPr>
          <a:xfrm>
            <a:off x="8059852" y="1613506"/>
            <a:ext cx="391500" cy="391500"/>
            <a:chOff x="7506988" y="3709225"/>
            <a:chExt cx="391500" cy="391500"/>
          </a:xfrm>
        </p:grpSpPr>
        <p:sp>
          <p:nvSpPr>
            <p:cNvPr id="657" name="Google Shape;657;p36"/>
            <p:cNvSpPr/>
            <p:nvPr/>
          </p:nvSpPr>
          <p:spPr>
            <a:xfrm>
              <a:off x="7506988" y="3709225"/>
              <a:ext cx="391500" cy="391500"/>
            </a:xfrm>
            <a:prstGeom prst="ellipse">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 name="Google Shape;658;p36"/>
            <p:cNvGrpSpPr/>
            <p:nvPr/>
          </p:nvGrpSpPr>
          <p:grpSpPr>
            <a:xfrm>
              <a:off x="7584273" y="3780491"/>
              <a:ext cx="236929" cy="248968"/>
              <a:chOff x="6916075" y="3678887"/>
              <a:chExt cx="277500" cy="291600"/>
            </a:xfrm>
          </p:grpSpPr>
          <p:cxnSp>
            <p:nvCxnSpPr>
              <p:cNvPr id="659" name="Google Shape;659;p36"/>
              <p:cNvCxnSpPr/>
              <p:nvPr/>
            </p:nvCxnSpPr>
            <p:spPr>
              <a:xfrm>
                <a:off x="7054825" y="3678887"/>
                <a:ext cx="0" cy="291600"/>
              </a:xfrm>
              <a:prstGeom prst="straightConnector1">
                <a:avLst/>
              </a:prstGeom>
              <a:noFill/>
              <a:ln w="28575" cap="flat" cmpd="sng">
                <a:solidFill>
                  <a:schemeClr val="lt2"/>
                </a:solidFill>
                <a:prstDash val="solid"/>
                <a:round/>
                <a:headEnd type="none" w="med" len="med"/>
                <a:tailEnd type="none" w="med" len="med"/>
              </a:ln>
            </p:spPr>
          </p:cxnSp>
          <p:cxnSp>
            <p:nvCxnSpPr>
              <p:cNvPr id="660" name="Google Shape;660;p36"/>
              <p:cNvCxnSpPr/>
              <p:nvPr/>
            </p:nvCxnSpPr>
            <p:spPr>
              <a:xfrm rot="10800000">
                <a:off x="6916075" y="3824687"/>
                <a:ext cx="277500" cy="0"/>
              </a:xfrm>
              <a:prstGeom prst="straightConnector1">
                <a:avLst/>
              </a:prstGeom>
              <a:noFill/>
              <a:ln w="28575" cap="flat" cmpd="sng">
                <a:solidFill>
                  <a:schemeClr val="lt2"/>
                </a:solidFill>
                <a:prstDash val="solid"/>
                <a:round/>
                <a:headEnd type="none" w="med" len="med"/>
                <a:tailEnd type="none" w="med" len="med"/>
              </a:ln>
            </p:spPr>
          </p:cxnSp>
        </p:grpSp>
      </p:grpSp>
      <p:sp>
        <p:nvSpPr>
          <p:cNvPr id="661" name="Google Shape;661;p36"/>
          <p:cNvSpPr/>
          <p:nvPr/>
        </p:nvSpPr>
        <p:spPr>
          <a:xfrm rot="5400000">
            <a:off x="499037" y="2219200"/>
            <a:ext cx="819900" cy="391500"/>
          </a:xfrm>
          <a:prstGeom prst="roundRect">
            <a:avLst>
              <a:gd name="adj" fmla="val 50000"/>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6"/>
          <p:cNvSpPr/>
          <p:nvPr/>
        </p:nvSpPr>
        <p:spPr>
          <a:xfrm>
            <a:off x="7535254" y="544300"/>
            <a:ext cx="391500" cy="3915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 name="Google Shape;663;p36"/>
          <p:cNvGrpSpPr/>
          <p:nvPr/>
        </p:nvGrpSpPr>
        <p:grpSpPr>
          <a:xfrm rot="10800000">
            <a:off x="6974950" y="3682006"/>
            <a:ext cx="391500" cy="391500"/>
            <a:chOff x="8039274" y="539500"/>
            <a:chExt cx="391500" cy="391500"/>
          </a:xfrm>
        </p:grpSpPr>
        <p:sp>
          <p:nvSpPr>
            <p:cNvPr id="664" name="Google Shape;664;p36"/>
            <p:cNvSpPr/>
            <p:nvPr/>
          </p:nvSpPr>
          <p:spPr>
            <a:xfrm rot="-5400000">
              <a:off x="8039274" y="539500"/>
              <a:ext cx="391500" cy="391500"/>
            </a:xfrm>
            <a:prstGeom prst="ellipse">
              <a:avLst/>
            </a:prstGeom>
            <a:noFill/>
            <a:ln w="28575" cap="flat" cmpd="sng">
              <a:solidFill>
                <a:srgbClr val="21B7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rot="8100000">
              <a:off x="8198095" y="650391"/>
              <a:ext cx="165260" cy="169719"/>
            </a:xfrm>
            <a:custGeom>
              <a:avLst/>
              <a:gdLst/>
              <a:ahLst/>
              <a:cxnLst/>
              <a:rect l="l" t="t" r="r" b="b"/>
              <a:pathLst>
                <a:path w="12859" h="13206" extrusionOk="0">
                  <a:moveTo>
                    <a:pt x="0" y="13206"/>
                  </a:moveTo>
                  <a:lnTo>
                    <a:pt x="12859" y="13206"/>
                  </a:lnTo>
                  <a:lnTo>
                    <a:pt x="12859" y="0"/>
                  </a:lnTo>
                </a:path>
              </a:pathLst>
            </a:custGeom>
            <a:noFill/>
            <a:ln w="28575" cap="flat" cmpd="sng">
              <a:solidFill>
                <a:srgbClr val="21B793"/>
              </a:solidFill>
              <a:prstDash val="solid"/>
              <a:round/>
              <a:headEnd type="none" w="med" len="med"/>
              <a:tailEnd type="none" w="med" len="med"/>
            </a:ln>
          </p:spPr>
        </p:sp>
      </p:grpSp>
      <p:grpSp>
        <p:nvGrpSpPr>
          <p:cNvPr id="666" name="Google Shape;666;p36"/>
          <p:cNvGrpSpPr/>
          <p:nvPr/>
        </p:nvGrpSpPr>
        <p:grpSpPr>
          <a:xfrm>
            <a:off x="2386876" y="537225"/>
            <a:ext cx="391500" cy="391500"/>
            <a:chOff x="1761025" y="4221850"/>
            <a:chExt cx="391500" cy="391500"/>
          </a:xfrm>
        </p:grpSpPr>
        <p:sp>
          <p:nvSpPr>
            <p:cNvPr id="667" name="Google Shape;667;p36"/>
            <p:cNvSpPr/>
            <p:nvPr/>
          </p:nvSpPr>
          <p:spPr>
            <a:xfrm>
              <a:off x="1761025" y="4221850"/>
              <a:ext cx="391500" cy="3915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917275" y="4302312"/>
              <a:ext cx="79000" cy="230575"/>
            </a:xfrm>
            <a:custGeom>
              <a:avLst/>
              <a:gdLst/>
              <a:ahLst/>
              <a:cxnLst/>
              <a:rect l="l" t="t" r="r" b="b"/>
              <a:pathLst>
                <a:path w="3160" h="9223" extrusionOk="0">
                  <a:moveTo>
                    <a:pt x="2725" y="0"/>
                  </a:moveTo>
                  <a:lnTo>
                    <a:pt x="0" y="4720"/>
                  </a:lnTo>
                  <a:lnTo>
                    <a:pt x="3160" y="4720"/>
                  </a:lnTo>
                  <a:lnTo>
                    <a:pt x="560" y="9223"/>
                  </a:lnTo>
                </a:path>
              </a:pathLst>
            </a:custGeom>
            <a:noFill/>
            <a:ln w="28575" cap="flat" cmpd="sng">
              <a:solidFill>
                <a:schemeClr val="accent6"/>
              </a:solidFill>
              <a:prstDash val="solid"/>
              <a:round/>
              <a:headEnd type="none" w="med" len="med"/>
              <a:tailEnd type="none" w="med" len="med"/>
            </a:ln>
          </p:spPr>
        </p:sp>
      </p:grpSp>
      <p:sp>
        <p:nvSpPr>
          <p:cNvPr id="669" name="Google Shape;669;p36"/>
          <p:cNvSpPr/>
          <p:nvPr/>
        </p:nvSpPr>
        <p:spPr>
          <a:xfrm rot="5400000">
            <a:off x="7360054" y="1788700"/>
            <a:ext cx="741900" cy="391500"/>
          </a:xfrm>
          <a:prstGeom prst="roundRect">
            <a:avLst>
              <a:gd name="adj" fmla="val 50000"/>
            </a:avLst>
          </a:prstGeom>
          <a:solidFill>
            <a:schemeClr val="accent5"/>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58"/>
          <p:cNvSpPr txBox="1">
            <a:spLocks noGrp="1"/>
          </p:cNvSpPr>
          <p:nvPr>
            <p:ph type="title"/>
          </p:nvPr>
        </p:nvSpPr>
        <p:spPr>
          <a:xfrm>
            <a:off x="713225" y="539500"/>
            <a:ext cx="7717500" cy="478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Deteção de erro de topologia</a:t>
            </a:r>
            <a:endParaRPr dirty="0"/>
          </a:p>
        </p:txBody>
      </p:sp>
      <p:grpSp>
        <p:nvGrpSpPr>
          <p:cNvPr id="1475" name="Google Shape;1475;p58"/>
          <p:cNvGrpSpPr/>
          <p:nvPr/>
        </p:nvGrpSpPr>
        <p:grpSpPr>
          <a:xfrm>
            <a:off x="2723199" y="2950293"/>
            <a:ext cx="3707430" cy="484"/>
            <a:chOff x="3743951" y="2553002"/>
            <a:chExt cx="1140081" cy="150"/>
          </a:xfrm>
        </p:grpSpPr>
        <p:cxnSp>
          <p:nvCxnSpPr>
            <p:cNvPr id="1476" name="Google Shape;1476;p58"/>
            <p:cNvCxnSpPr/>
            <p:nvPr/>
          </p:nvCxnSpPr>
          <p:spPr>
            <a:xfrm>
              <a:off x="4195395" y="2553002"/>
              <a:ext cx="231600" cy="0"/>
            </a:xfrm>
            <a:prstGeom prst="straightConnector1">
              <a:avLst/>
            </a:prstGeom>
            <a:noFill/>
            <a:ln w="28575" cap="flat" cmpd="sng">
              <a:solidFill>
                <a:schemeClr val="accent2"/>
              </a:solidFill>
              <a:prstDash val="solid"/>
              <a:round/>
              <a:headEnd type="none" w="med" len="med"/>
              <a:tailEnd type="none" w="med" len="med"/>
            </a:ln>
          </p:spPr>
        </p:cxnSp>
        <p:cxnSp>
          <p:nvCxnSpPr>
            <p:cNvPr id="1477" name="Google Shape;1477;p58"/>
            <p:cNvCxnSpPr/>
            <p:nvPr/>
          </p:nvCxnSpPr>
          <p:spPr>
            <a:xfrm>
              <a:off x="4652432" y="2553002"/>
              <a:ext cx="231600" cy="0"/>
            </a:xfrm>
            <a:prstGeom prst="straightConnector1">
              <a:avLst/>
            </a:prstGeom>
            <a:noFill/>
            <a:ln w="28575" cap="flat" cmpd="sng">
              <a:solidFill>
                <a:schemeClr val="accent2"/>
              </a:solidFill>
              <a:prstDash val="solid"/>
              <a:round/>
              <a:headEnd type="none" w="med" len="med"/>
              <a:tailEnd type="none" w="med" len="med"/>
            </a:ln>
          </p:spPr>
        </p:cxnSp>
        <p:cxnSp>
          <p:nvCxnSpPr>
            <p:cNvPr id="1478" name="Google Shape;1478;p58"/>
            <p:cNvCxnSpPr>
              <a:stCxn id="1479" idx="6"/>
              <a:endCxn id="1480" idx="2"/>
            </p:cNvCxnSpPr>
            <p:nvPr/>
          </p:nvCxnSpPr>
          <p:spPr>
            <a:xfrm>
              <a:off x="3743951" y="2553037"/>
              <a:ext cx="225694" cy="67"/>
            </a:xfrm>
            <a:prstGeom prst="straightConnector1">
              <a:avLst/>
            </a:prstGeom>
            <a:noFill/>
            <a:ln w="28575" cap="flat" cmpd="sng">
              <a:solidFill>
                <a:schemeClr val="accent2"/>
              </a:solidFill>
              <a:prstDash val="solid"/>
              <a:round/>
              <a:headEnd type="none" w="med" len="med"/>
              <a:tailEnd type="none" w="med" len="med"/>
            </a:ln>
          </p:spPr>
        </p:cxnSp>
      </p:grpSp>
      <p:grpSp>
        <p:nvGrpSpPr>
          <p:cNvPr id="1481" name="Google Shape;1481;p58"/>
          <p:cNvGrpSpPr/>
          <p:nvPr/>
        </p:nvGrpSpPr>
        <p:grpSpPr>
          <a:xfrm>
            <a:off x="3457133" y="2589060"/>
            <a:ext cx="734604" cy="965094"/>
            <a:chOff x="3969644" y="2440153"/>
            <a:chExt cx="225900" cy="296779"/>
          </a:xfrm>
        </p:grpSpPr>
        <p:cxnSp>
          <p:nvCxnSpPr>
            <p:cNvPr id="1482" name="Google Shape;1482;p58"/>
            <p:cNvCxnSpPr/>
            <p:nvPr/>
          </p:nvCxnSpPr>
          <p:spPr>
            <a:xfrm>
              <a:off x="4082390" y="2637031"/>
              <a:ext cx="0" cy="99900"/>
            </a:xfrm>
            <a:prstGeom prst="straightConnector1">
              <a:avLst/>
            </a:prstGeom>
            <a:noFill/>
            <a:ln w="28575" cap="flat" cmpd="sng">
              <a:solidFill>
                <a:schemeClr val="accent2"/>
              </a:solidFill>
              <a:prstDash val="solid"/>
              <a:round/>
              <a:headEnd type="none" w="med" len="med"/>
              <a:tailEnd type="none" w="med" len="med"/>
            </a:ln>
          </p:spPr>
        </p:cxnSp>
        <p:sp>
          <p:nvSpPr>
            <p:cNvPr id="1480" name="Google Shape;1480;p58"/>
            <p:cNvSpPr/>
            <p:nvPr/>
          </p:nvSpPr>
          <p:spPr>
            <a:xfrm>
              <a:off x="3969644" y="2440153"/>
              <a:ext cx="225900" cy="225900"/>
            </a:xfrm>
            <a:prstGeom prst="ellipse">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b="1" dirty="0">
                  <a:solidFill>
                    <a:schemeClr val="dk1"/>
                  </a:solidFill>
                  <a:latin typeface="DM Sans"/>
                  <a:ea typeface="DM Sans"/>
                  <a:cs typeface="DM Sans"/>
                  <a:sym typeface="DM Sans"/>
                </a:rPr>
                <a:t>  </a:t>
              </a:r>
              <a:endParaRPr sz="1900" b="1" dirty="0">
                <a:solidFill>
                  <a:schemeClr val="dk1"/>
                </a:solidFill>
                <a:latin typeface="DM Sans"/>
                <a:ea typeface="DM Sans"/>
                <a:cs typeface="DM Sans"/>
                <a:sym typeface="DM Sans"/>
              </a:endParaRPr>
            </a:p>
          </p:txBody>
        </p:sp>
      </p:grpSp>
      <p:grpSp>
        <p:nvGrpSpPr>
          <p:cNvPr id="1483" name="Google Shape;1483;p58"/>
          <p:cNvGrpSpPr/>
          <p:nvPr/>
        </p:nvGrpSpPr>
        <p:grpSpPr>
          <a:xfrm>
            <a:off x="4942574" y="2322825"/>
            <a:ext cx="733629" cy="1005747"/>
            <a:chOff x="4429416" y="2358282"/>
            <a:chExt cx="225600" cy="309278"/>
          </a:xfrm>
        </p:grpSpPr>
        <p:cxnSp>
          <p:nvCxnSpPr>
            <p:cNvPr id="1484" name="Google Shape;1484;p58"/>
            <p:cNvCxnSpPr/>
            <p:nvPr/>
          </p:nvCxnSpPr>
          <p:spPr>
            <a:xfrm rot="10800000">
              <a:off x="4539644" y="2358282"/>
              <a:ext cx="0" cy="110700"/>
            </a:xfrm>
            <a:prstGeom prst="straightConnector1">
              <a:avLst/>
            </a:prstGeom>
            <a:noFill/>
            <a:ln w="28575" cap="flat" cmpd="sng">
              <a:solidFill>
                <a:schemeClr val="accent2"/>
              </a:solidFill>
              <a:prstDash val="solid"/>
              <a:round/>
              <a:headEnd type="none" w="med" len="med"/>
              <a:tailEnd type="none" w="med" len="med"/>
            </a:ln>
          </p:spPr>
        </p:cxnSp>
        <p:sp>
          <p:nvSpPr>
            <p:cNvPr id="1485" name="Google Shape;1485;p58"/>
            <p:cNvSpPr/>
            <p:nvPr/>
          </p:nvSpPr>
          <p:spPr>
            <a:xfrm>
              <a:off x="4429416" y="2441960"/>
              <a:ext cx="225600" cy="225600"/>
            </a:xfrm>
            <a:prstGeom prst="ellipse">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600" dirty="0">
                  <a:solidFill>
                    <a:schemeClr val="tx1"/>
                  </a:solidFill>
                  <a:latin typeface="arial" panose="020B0604020202020204" pitchFamily="34" charset="0"/>
                </a:rPr>
                <a:t> </a:t>
              </a:r>
              <a:endParaRPr sz="1600" dirty="0">
                <a:solidFill>
                  <a:schemeClr val="tx1"/>
                </a:solidFill>
                <a:latin typeface="DM Sans"/>
                <a:ea typeface="DM Sans"/>
                <a:cs typeface="DM Sans"/>
                <a:sym typeface="DM Sans"/>
              </a:endParaRPr>
            </a:p>
          </p:txBody>
        </p:sp>
      </p:grpSp>
      <p:grpSp>
        <p:nvGrpSpPr>
          <p:cNvPr id="1486" name="Google Shape;1486;p58"/>
          <p:cNvGrpSpPr/>
          <p:nvPr/>
        </p:nvGrpSpPr>
        <p:grpSpPr>
          <a:xfrm>
            <a:off x="6430473" y="2589548"/>
            <a:ext cx="733629" cy="964119"/>
            <a:chOff x="4883984" y="2440153"/>
            <a:chExt cx="225600" cy="296479"/>
          </a:xfrm>
        </p:grpSpPr>
        <p:cxnSp>
          <p:nvCxnSpPr>
            <p:cNvPr id="1487" name="Google Shape;1487;p58"/>
            <p:cNvCxnSpPr/>
            <p:nvPr/>
          </p:nvCxnSpPr>
          <p:spPr>
            <a:xfrm>
              <a:off x="4996858" y="2637031"/>
              <a:ext cx="0" cy="99600"/>
            </a:xfrm>
            <a:prstGeom prst="straightConnector1">
              <a:avLst/>
            </a:prstGeom>
            <a:noFill/>
            <a:ln w="28575" cap="flat" cmpd="sng">
              <a:solidFill>
                <a:schemeClr val="accent2"/>
              </a:solidFill>
              <a:prstDash val="solid"/>
              <a:round/>
              <a:headEnd type="none" w="med" len="med"/>
              <a:tailEnd type="none" w="med" len="med"/>
            </a:ln>
          </p:spPr>
        </p:cxnSp>
        <p:sp>
          <p:nvSpPr>
            <p:cNvPr id="1488" name="Google Shape;1488;p58"/>
            <p:cNvSpPr/>
            <p:nvPr/>
          </p:nvSpPr>
          <p:spPr>
            <a:xfrm>
              <a:off x="4883984" y="2440153"/>
              <a:ext cx="225600" cy="225600"/>
            </a:xfrm>
            <a:prstGeom prst="ellipse">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900" b="1" dirty="0">
                <a:solidFill>
                  <a:schemeClr val="dk1"/>
                </a:solidFill>
                <a:latin typeface="DM Sans"/>
                <a:ea typeface="DM Sans"/>
                <a:cs typeface="DM Sans"/>
                <a:sym typeface="DM Sans"/>
              </a:endParaRPr>
            </a:p>
          </p:txBody>
        </p:sp>
      </p:grpSp>
      <p:grpSp>
        <p:nvGrpSpPr>
          <p:cNvPr id="1489" name="Google Shape;1489;p58"/>
          <p:cNvGrpSpPr/>
          <p:nvPr/>
        </p:nvGrpSpPr>
        <p:grpSpPr>
          <a:xfrm>
            <a:off x="1989450" y="2322825"/>
            <a:ext cx="733749" cy="1000334"/>
            <a:chOff x="2182679" y="2005014"/>
            <a:chExt cx="792300" cy="1080158"/>
          </a:xfrm>
        </p:grpSpPr>
        <p:cxnSp>
          <p:nvCxnSpPr>
            <p:cNvPr id="1490" name="Google Shape;1490;p58"/>
            <p:cNvCxnSpPr/>
            <p:nvPr/>
          </p:nvCxnSpPr>
          <p:spPr>
            <a:xfrm rot="10800000">
              <a:off x="2578961" y="2005014"/>
              <a:ext cx="0" cy="388800"/>
            </a:xfrm>
            <a:prstGeom prst="straightConnector1">
              <a:avLst/>
            </a:prstGeom>
            <a:noFill/>
            <a:ln w="28575" cap="flat" cmpd="sng">
              <a:solidFill>
                <a:schemeClr val="accent2"/>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1479" name="Google Shape;1479;p58"/>
                <p:cNvSpPr/>
                <p:nvPr/>
              </p:nvSpPr>
              <p:spPr>
                <a:xfrm>
                  <a:off x="2182679" y="2292572"/>
                  <a:ext cx="792300" cy="792600"/>
                </a:xfrm>
                <a:prstGeom prst="ellipse">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b="1" dirty="0">
                      <a:solidFill>
                        <a:schemeClr val="dk1"/>
                      </a:solidFill>
                      <a:latin typeface="DM Sans"/>
                      <a:ea typeface="DM Sans"/>
                      <a:cs typeface="DM Sans"/>
                      <a:sym typeface="DM Sans"/>
                    </a:rPr>
                    <a:t> </a:t>
                  </a:r>
                  <a14:m>
                    <m:oMath xmlns:m="http://schemas.openxmlformats.org/officeDocument/2006/math">
                      <m:r>
                        <a:rPr lang="en-GB" sz="2000" b="1" i="0" smtClean="0">
                          <a:solidFill>
                            <a:schemeClr val="tx1"/>
                          </a:solidFill>
                          <a:latin typeface="Cambria Math" panose="02040503050406030204" pitchFamily="18" charset="0"/>
                        </a:rPr>
                        <m:t> </m:t>
                      </m:r>
                    </m:oMath>
                  </a14:m>
                  <a:endParaRPr sz="1900" b="1" dirty="0">
                    <a:solidFill>
                      <a:schemeClr val="dk1"/>
                    </a:solidFill>
                    <a:latin typeface="DM Sans"/>
                    <a:ea typeface="DM Sans"/>
                    <a:cs typeface="DM Sans"/>
                    <a:sym typeface="DM Sans"/>
                  </a:endParaRPr>
                </a:p>
              </p:txBody>
            </p:sp>
          </mc:Choice>
          <mc:Fallback xmlns="">
            <p:sp>
              <p:nvSpPr>
                <p:cNvPr id="1479" name="Google Shape;1479;p58"/>
                <p:cNvSpPr>
                  <a:spLocks noRot="1" noChangeAspect="1" noMove="1" noResize="1" noEditPoints="1" noAdjustHandles="1" noChangeArrowheads="1" noChangeShapeType="1" noTextEdit="1"/>
                </p:cNvSpPr>
                <p:nvPr/>
              </p:nvSpPr>
              <p:spPr>
                <a:xfrm>
                  <a:off x="2182679" y="2292572"/>
                  <a:ext cx="792300" cy="792600"/>
                </a:xfrm>
                <a:prstGeom prst="ellipse">
                  <a:avLst/>
                </a:prstGeom>
                <a:blipFill>
                  <a:blip r:embed="rId3"/>
                  <a:stretch>
                    <a:fillRect/>
                  </a:stretch>
                </a:blipFill>
                <a:ln w="28575" cap="flat" cmpd="sng">
                  <a:solidFill>
                    <a:schemeClr val="accent2"/>
                  </a:solidFill>
                  <a:prstDash val="solid"/>
                  <a:round/>
                  <a:headEnd type="none" w="sm" len="sm"/>
                  <a:tailEnd type="none" w="sm" len="sm"/>
                </a:ln>
              </p:spPr>
              <p:txBody>
                <a:bodyPr/>
                <a:lstStyle/>
                <a:p>
                  <a:r>
                    <a:rPr lang="en-GB">
                      <a:noFill/>
                    </a:rPr>
                    <a:t> </a:t>
                  </a:r>
                </a:p>
              </p:txBody>
            </p:sp>
          </mc:Fallback>
        </mc:AlternateContent>
      </p:grpSp>
      <p:sp>
        <p:nvSpPr>
          <p:cNvPr id="1491" name="Google Shape;1491;p58"/>
          <p:cNvSpPr txBox="1"/>
          <p:nvPr/>
        </p:nvSpPr>
        <p:spPr>
          <a:xfrm>
            <a:off x="2913491" y="3708889"/>
            <a:ext cx="1820561" cy="255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600" b="1" dirty="0">
                <a:solidFill>
                  <a:srgbClr val="EEC242"/>
                </a:solidFill>
                <a:latin typeface="DM Sans"/>
                <a:ea typeface="DM Sans"/>
                <a:cs typeface="DM Sans"/>
                <a:sym typeface="DM Sans"/>
              </a:rPr>
              <a:t> Calcular resíduos</a:t>
            </a:r>
            <a:endParaRPr sz="1600" b="1" dirty="0">
              <a:solidFill>
                <a:srgbClr val="EEC242"/>
              </a:solidFill>
              <a:latin typeface="DM Sans"/>
              <a:ea typeface="DM Sans"/>
              <a:cs typeface="DM Sans"/>
              <a:sym typeface="DM Sans"/>
            </a:endParaRPr>
          </a:p>
        </p:txBody>
      </p:sp>
      <p:sp>
        <p:nvSpPr>
          <p:cNvPr id="1492" name="Google Shape;1492;p58"/>
          <p:cNvSpPr txBox="1"/>
          <p:nvPr/>
        </p:nvSpPr>
        <p:spPr>
          <a:xfrm>
            <a:off x="2994571" y="3939344"/>
            <a:ext cx="1658400" cy="4275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dirty="0">
                <a:solidFill>
                  <a:srgbClr val="FFFFFF"/>
                </a:solidFill>
                <a:latin typeface="DM Sans"/>
                <a:ea typeface="DM Sans"/>
                <a:cs typeface="DM Sans"/>
                <a:sym typeface="DM Sans"/>
              </a:rPr>
              <a:t>Indicam a existência de erros</a:t>
            </a:r>
            <a:endParaRPr sz="1200" dirty="0">
              <a:solidFill>
                <a:srgbClr val="FFFFFF"/>
              </a:solidFill>
              <a:latin typeface="DM Sans"/>
              <a:ea typeface="DM Sans"/>
              <a:cs typeface="DM Sans"/>
              <a:sym typeface="DM Sans"/>
            </a:endParaRPr>
          </a:p>
        </p:txBody>
      </p:sp>
      <p:sp>
        <p:nvSpPr>
          <p:cNvPr id="1493" name="Google Shape;1493;p58"/>
          <p:cNvSpPr txBox="1"/>
          <p:nvPr/>
        </p:nvSpPr>
        <p:spPr>
          <a:xfrm>
            <a:off x="1521288" y="1425750"/>
            <a:ext cx="1658400" cy="255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600" b="1" dirty="0">
                <a:solidFill>
                  <a:srgbClr val="EEC242"/>
                </a:solidFill>
                <a:latin typeface="DM Sans"/>
                <a:ea typeface="DM Sans"/>
                <a:cs typeface="DM Sans"/>
                <a:sym typeface="DM Sans"/>
              </a:rPr>
              <a:t>Estimar estado</a:t>
            </a:r>
            <a:endParaRPr sz="1600" b="1" dirty="0">
              <a:solidFill>
                <a:srgbClr val="EEC242"/>
              </a:solidFill>
              <a:latin typeface="DM Sans"/>
              <a:ea typeface="DM Sans"/>
              <a:cs typeface="DM Sans"/>
              <a:sym typeface="DM Sans"/>
            </a:endParaRPr>
          </a:p>
        </p:txBody>
      </p:sp>
      <p:sp>
        <p:nvSpPr>
          <p:cNvPr id="1494" name="Google Shape;1494;p58"/>
          <p:cNvSpPr txBox="1"/>
          <p:nvPr/>
        </p:nvSpPr>
        <p:spPr>
          <a:xfrm>
            <a:off x="1521288" y="1729600"/>
            <a:ext cx="1658400" cy="4275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dirty="0">
                <a:solidFill>
                  <a:srgbClr val="FFFFFF"/>
                </a:solidFill>
                <a:latin typeface="DM Sans"/>
                <a:ea typeface="DM Sans"/>
                <a:cs typeface="DM Sans"/>
                <a:sym typeface="DM Sans"/>
              </a:rPr>
              <a:t>Medições de trânsito e injeção de potência ativa</a:t>
            </a:r>
            <a:endParaRPr sz="1200" dirty="0">
              <a:solidFill>
                <a:srgbClr val="FFFFFF"/>
              </a:solidFill>
              <a:latin typeface="DM Sans"/>
              <a:ea typeface="DM Sans"/>
              <a:cs typeface="DM Sans"/>
              <a:sym typeface="DM Sans"/>
            </a:endParaRPr>
          </a:p>
        </p:txBody>
      </p:sp>
      <p:sp>
        <p:nvSpPr>
          <p:cNvPr id="1495" name="Google Shape;1495;p58"/>
          <p:cNvSpPr txBox="1"/>
          <p:nvPr/>
        </p:nvSpPr>
        <p:spPr>
          <a:xfrm>
            <a:off x="4084134" y="1431740"/>
            <a:ext cx="2450508" cy="255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600" b="1" dirty="0">
                <a:solidFill>
                  <a:srgbClr val="EEC242"/>
                </a:solidFill>
                <a:latin typeface="DM Sans"/>
                <a:ea typeface="DM Sans"/>
                <a:cs typeface="DM Sans"/>
                <a:sym typeface="DM Sans"/>
              </a:rPr>
              <a:t>Calcular sensibilidades</a:t>
            </a:r>
            <a:endParaRPr sz="1600" b="1" dirty="0">
              <a:solidFill>
                <a:srgbClr val="EEC242"/>
              </a:solidFill>
              <a:latin typeface="DM Sans"/>
              <a:ea typeface="DM Sans"/>
              <a:cs typeface="DM Sans"/>
              <a:sym typeface="DM Sans"/>
            </a:endParaRPr>
          </a:p>
        </p:txBody>
      </p:sp>
      <p:sp>
        <p:nvSpPr>
          <p:cNvPr id="1496" name="Google Shape;1496;p58"/>
          <p:cNvSpPr txBox="1"/>
          <p:nvPr/>
        </p:nvSpPr>
        <p:spPr>
          <a:xfrm>
            <a:off x="4480188" y="1619057"/>
            <a:ext cx="1658400" cy="4275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dirty="0">
                <a:solidFill>
                  <a:srgbClr val="FFFFFF"/>
                </a:solidFill>
                <a:latin typeface="DM Sans"/>
                <a:ea typeface="DM Sans"/>
                <a:cs typeface="DM Sans"/>
                <a:sym typeface="DM Sans"/>
              </a:rPr>
              <a:t>Indicam a localização do erro</a:t>
            </a:r>
            <a:endParaRPr sz="1200" dirty="0">
              <a:solidFill>
                <a:srgbClr val="FFFFFF"/>
              </a:solidFill>
              <a:latin typeface="DM Sans"/>
              <a:ea typeface="DM Sans"/>
              <a:cs typeface="DM Sans"/>
              <a:sym typeface="DM Sans"/>
            </a:endParaRPr>
          </a:p>
        </p:txBody>
      </p:sp>
      <p:sp>
        <p:nvSpPr>
          <p:cNvPr id="1497" name="Google Shape;1497;p58"/>
          <p:cNvSpPr txBox="1"/>
          <p:nvPr/>
        </p:nvSpPr>
        <p:spPr>
          <a:xfrm>
            <a:off x="5964313" y="3719875"/>
            <a:ext cx="1658400" cy="255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600" b="1" dirty="0">
                <a:solidFill>
                  <a:srgbClr val="EEC242"/>
                </a:solidFill>
                <a:latin typeface="DM Sans"/>
                <a:ea typeface="DM Sans"/>
                <a:cs typeface="DM Sans"/>
                <a:sym typeface="DM Sans"/>
              </a:rPr>
              <a:t>Análisar</a:t>
            </a:r>
            <a:endParaRPr sz="1600" b="1" dirty="0">
              <a:solidFill>
                <a:srgbClr val="EEC242"/>
              </a:solidFill>
              <a:latin typeface="DM Sans"/>
              <a:ea typeface="DM Sans"/>
              <a:cs typeface="DM Sans"/>
              <a:sym typeface="DM Sans"/>
            </a:endParaRPr>
          </a:p>
        </p:txBody>
      </p:sp>
      <p:sp>
        <p:nvSpPr>
          <p:cNvPr id="1498" name="Google Shape;1498;p58"/>
          <p:cNvSpPr txBox="1"/>
          <p:nvPr/>
        </p:nvSpPr>
        <p:spPr>
          <a:xfrm>
            <a:off x="5964313" y="3927405"/>
            <a:ext cx="1658400" cy="427500"/>
          </a:xfrm>
          <a:prstGeom prst="rect">
            <a:avLst/>
          </a:prstGeom>
          <a:noFill/>
          <a:ln>
            <a:noFill/>
          </a:ln>
        </p:spPr>
        <p:txBody>
          <a:bodyPr spcFirstLastPara="1" wrap="square" lIns="0" tIns="0" rIns="0" bIns="0" anchor="ctr" anchorCtr="0">
            <a:noAutofit/>
          </a:bodyPr>
          <a:lstStyle/>
          <a:p>
            <a:pPr algn="ctr"/>
            <a:r>
              <a:rPr lang="pt-BR" sz="1200" dirty="0">
                <a:solidFill>
                  <a:srgbClr val="FFFFFF"/>
                </a:solidFill>
                <a:latin typeface="DM Sans"/>
              </a:rPr>
              <a:t>Bem não pensa quem não contrapensa</a:t>
            </a:r>
            <a:endParaRPr sz="1200" dirty="0">
              <a:solidFill>
                <a:srgbClr val="FFFFFF"/>
              </a:solidFill>
              <a:latin typeface="DM Sans"/>
              <a:sym typeface="DM Sans"/>
            </a:endParaRPr>
          </a:p>
        </p:txBody>
      </p:sp>
      <p:grpSp>
        <p:nvGrpSpPr>
          <p:cNvPr id="1499" name="Google Shape;1499;p58"/>
          <p:cNvGrpSpPr/>
          <p:nvPr/>
        </p:nvGrpSpPr>
        <p:grpSpPr>
          <a:xfrm>
            <a:off x="713237" y="3142150"/>
            <a:ext cx="391500" cy="391500"/>
            <a:chOff x="790425" y="1928737"/>
            <a:chExt cx="391500" cy="391500"/>
          </a:xfrm>
        </p:grpSpPr>
        <p:sp>
          <p:nvSpPr>
            <p:cNvPr id="1500" name="Google Shape;1500;p58"/>
            <p:cNvSpPr/>
            <p:nvPr/>
          </p:nvSpPr>
          <p:spPr>
            <a:xfrm>
              <a:off x="790425" y="1928737"/>
              <a:ext cx="391500" cy="391500"/>
            </a:xfrm>
            <a:prstGeom prst="ellipse">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01" name="Google Shape;1501;p58"/>
            <p:cNvCxnSpPr/>
            <p:nvPr/>
          </p:nvCxnSpPr>
          <p:spPr>
            <a:xfrm rot="10800000">
              <a:off x="940563" y="2016913"/>
              <a:ext cx="0" cy="123900"/>
            </a:xfrm>
            <a:prstGeom prst="straightConnector1">
              <a:avLst/>
            </a:prstGeom>
            <a:noFill/>
            <a:ln w="28575" cap="flat" cmpd="sng">
              <a:solidFill>
                <a:schemeClr val="accent5"/>
              </a:solidFill>
              <a:prstDash val="solid"/>
              <a:round/>
              <a:headEnd type="none" w="med" len="med"/>
              <a:tailEnd type="none" w="med" len="med"/>
            </a:ln>
          </p:spPr>
        </p:cxnSp>
        <p:cxnSp>
          <p:nvCxnSpPr>
            <p:cNvPr id="1502" name="Google Shape;1502;p58"/>
            <p:cNvCxnSpPr/>
            <p:nvPr/>
          </p:nvCxnSpPr>
          <p:spPr>
            <a:xfrm rot="10800000">
              <a:off x="1031788" y="2016913"/>
              <a:ext cx="0" cy="123900"/>
            </a:xfrm>
            <a:prstGeom prst="straightConnector1">
              <a:avLst/>
            </a:prstGeom>
            <a:noFill/>
            <a:ln w="28575" cap="flat" cmpd="sng">
              <a:solidFill>
                <a:schemeClr val="accent5"/>
              </a:solidFill>
              <a:prstDash val="solid"/>
              <a:round/>
              <a:headEnd type="none" w="med" len="med"/>
              <a:tailEnd type="none" w="med" len="med"/>
            </a:ln>
          </p:spPr>
        </p:cxnSp>
        <p:cxnSp>
          <p:nvCxnSpPr>
            <p:cNvPr id="1503" name="Google Shape;1503;p58"/>
            <p:cNvCxnSpPr/>
            <p:nvPr/>
          </p:nvCxnSpPr>
          <p:spPr>
            <a:xfrm>
              <a:off x="948075" y="2232038"/>
              <a:ext cx="76200" cy="0"/>
            </a:xfrm>
            <a:prstGeom prst="straightConnector1">
              <a:avLst/>
            </a:prstGeom>
            <a:noFill/>
            <a:ln w="28575" cap="flat" cmpd="sng">
              <a:solidFill>
                <a:schemeClr val="accent5"/>
              </a:solidFill>
              <a:prstDash val="solid"/>
              <a:round/>
              <a:headEnd type="none" w="med" len="med"/>
              <a:tailEnd type="none" w="med" len="med"/>
            </a:ln>
          </p:spPr>
        </p:cxnSp>
      </p:grpSp>
      <p:sp>
        <p:nvSpPr>
          <p:cNvPr id="1504" name="Google Shape;1504;p58"/>
          <p:cNvSpPr/>
          <p:nvPr/>
        </p:nvSpPr>
        <p:spPr>
          <a:xfrm>
            <a:off x="1827556" y="4218200"/>
            <a:ext cx="391500" cy="391500"/>
          </a:xfrm>
          <a:prstGeom prst="ellipse">
            <a:avLst/>
          </a:prstGeom>
          <a:solidFill>
            <a:schemeClr val="accent5"/>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8"/>
          <p:cNvSpPr/>
          <p:nvPr/>
        </p:nvSpPr>
        <p:spPr>
          <a:xfrm>
            <a:off x="8059852" y="1067312"/>
            <a:ext cx="391500" cy="391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6" name="Google Shape;1506;p58"/>
          <p:cNvGrpSpPr/>
          <p:nvPr/>
        </p:nvGrpSpPr>
        <p:grpSpPr>
          <a:xfrm rot="10800000">
            <a:off x="8059852" y="1601912"/>
            <a:ext cx="391500" cy="391500"/>
            <a:chOff x="713225" y="4221850"/>
            <a:chExt cx="391500" cy="391500"/>
          </a:xfrm>
        </p:grpSpPr>
        <p:sp>
          <p:nvSpPr>
            <p:cNvPr id="1507" name="Google Shape;1507;p58"/>
            <p:cNvSpPr/>
            <p:nvPr/>
          </p:nvSpPr>
          <p:spPr>
            <a:xfrm>
              <a:off x="713225" y="4221850"/>
              <a:ext cx="391500" cy="391500"/>
            </a:xfrm>
            <a:prstGeom prst="ellipse">
              <a:avLst/>
            </a:prstGeom>
            <a:noFill/>
            <a:ln w="28575" cap="flat" cmpd="sng">
              <a:solidFill>
                <a:srgbClr val="21B7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8" name="Google Shape;1508;p58"/>
            <p:cNvGrpSpPr/>
            <p:nvPr/>
          </p:nvGrpSpPr>
          <p:grpSpPr>
            <a:xfrm>
              <a:off x="790513" y="4323763"/>
              <a:ext cx="236923" cy="236923"/>
              <a:chOff x="1113470" y="1110867"/>
              <a:chExt cx="320860" cy="320860"/>
            </a:xfrm>
          </p:grpSpPr>
          <p:sp>
            <p:nvSpPr>
              <p:cNvPr id="1509" name="Google Shape;1509;p58"/>
              <p:cNvSpPr/>
              <p:nvPr/>
            </p:nvSpPr>
            <p:spPr>
              <a:xfrm rot="-8100000">
                <a:off x="1161969" y="1156346"/>
                <a:ext cx="223862" cy="229903"/>
              </a:xfrm>
              <a:custGeom>
                <a:avLst/>
                <a:gdLst/>
                <a:ahLst/>
                <a:cxnLst/>
                <a:rect l="l" t="t" r="r" b="b"/>
                <a:pathLst>
                  <a:path w="12859" h="13206" extrusionOk="0">
                    <a:moveTo>
                      <a:pt x="0" y="13206"/>
                    </a:moveTo>
                    <a:lnTo>
                      <a:pt x="12859" y="13206"/>
                    </a:lnTo>
                    <a:lnTo>
                      <a:pt x="12859" y="0"/>
                    </a:lnTo>
                  </a:path>
                </a:pathLst>
              </a:custGeom>
              <a:noFill/>
              <a:ln w="28575" cap="flat" cmpd="sng">
                <a:solidFill>
                  <a:srgbClr val="21B793"/>
                </a:solidFill>
                <a:prstDash val="solid"/>
                <a:round/>
                <a:headEnd type="none" w="med" len="med"/>
                <a:tailEnd type="none" w="med" len="med"/>
              </a:ln>
            </p:spPr>
          </p:sp>
          <p:cxnSp>
            <p:nvCxnSpPr>
              <p:cNvPr id="1510" name="Google Shape;1510;p58"/>
              <p:cNvCxnSpPr/>
              <p:nvPr/>
            </p:nvCxnSpPr>
            <p:spPr>
              <a:xfrm>
                <a:off x="1273900" y="1113250"/>
                <a:ext cx="0" cy="268500"/>
              </a:xfrm>
              <a:prstGeom prst="straightConnector1">
                <a:avLst/>
              </a:prstGeom>
              <a:noFill/>
              <a:ln w="28575" cap="flat" cmpd="sng">
                <a:solidFill>
                  <a:srgbClr val="21B793"/>
                </a:solidFill>
                <a:prstDash val="solid"/>
                <a:round/>
                <a:headEnd type="none" w="med" len="med"/>
                <a:tailEnd type="none" w="med" len="med"/>
              </a:ln>
            </p:spPr>
          </p:cxnSp>
        </p:grpSp>
      </p:grpSp>
      <p:grpSp>
        <p:nvGrpSpPr>
          <p:cNvPr id="3" name="Google Shape;12006;p81">
            <a:extLst>
              <a:ext uri="{FF2B5EF4-FFF2-40B4-BE49-F238E27FC236}">
                <a16:creationId xmlns:a16="http://schemas.microsoft.com/office/drawing/2014/main" id="{56BD4F90-F89E-5C0D-194F-6ACB3CCC8460}"/>
              </a:ext>
            </a:extLst>
          </p:cNvPr>
          <p:cNvGrpSpPr/>
          <p:nvPr/>
        </p:nvGrpSpPr>
        <p:grpSpPr>
          <a:xfrm>
            <a:off x="6644107" y="2747501"/>
            <a:ext cx="306516" cy="358349"/>
            <a:chOff x="-48237000" y="2342650"/>
            <a:chExt cx="256800" cy="300225"/>
          </a:xfrm>
          <a:solidFill>
            <a:schemeClr val="tx1"/>
          </a:solidFill>
        </p:grpSpPr>
        <p:sp>
          <p:nvSpPr>
            <p:cNvPr id="4" name="Google Shape;12007;p81">
              <a:extLst>
                <a:ext uri="{FF2B5EF4-FFF2-40B4-BE49-F238E27FC236}">
                  <a16:creationId xmlns:a16="http://schemas.microsoft.com/office/drawing/2014/main" id="{37324D79-403B-86A1-C686-B8C0876E1DDC}"/>
                </a:ext>
              </a:extLst>
            </p:cNvPr>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008;p81">
              <a:extLst>
                <a:ext uri="{FF2B5EF4-FFF2-40B4-BE49-F238E27FC236}">
                  <a16:creationId xmlns:a16="http://schemas.microsoft.com/office/drawing/2014/main" id="{7B60FF43-2B97-217B-7B66-8FE3CCE631A4}"/>
                </a:ext>
              </a:extLst>
            </p:cNvPr>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009;p81">
              <a:extLst>
                <a:ext uri="{FF2B5EF4-FFF2-40B4-BE49-F238E27FC236}">
                  <a16:creationId xmlns:a16="http://schemas.microsoft.com/office/drawing/2014/main" id="{8972FC38-7E9F-EC34-2653-BCA552474395}"/>
                </a:ext>
              </a:extLst>
            </p:cNvPr>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11D1CD0-B0D5-9B19-4F95-244D465AC299}"/>
                  </a:ext>
                </a:extLst>
              </p:cNvPr>
              <p:cNvSpPr txBox="1"/>
              <p:nvPr/>
            </p:nvSpPr>
            <p:spPr>
              <a:xfrm>
                <a:off x="3737640" y="2766770"/>
                <a:ext cx="19800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𝑟</m:t>
                      </m:r>
                    </m:oMath>
                  </m:oMathPara>
                </a14:m>
                <a:endParaRPr lang="en-GB" sz="2000" dirty="0">
                  <a:solidFill>
                    <a:schemeClr val="tx1"/>
                  </a:solidFill>
                </a:endParaRPr>
              </a:p>
            </p:txBody>
          </p:sp>
        </mc:Choice>
        <mc:Fallback xmlns="">
          <p:sp>
            <p:nvSpPr>
              <p:cNvPr id="10" name="TextBox 9">
                <a:extLst>
                  <a:ext uri="{FF2B5EF4-FFF2-40B4-BE49-F238E27FC236}">
                    <a16:creationId xmlns:a16="http://schemas.microsoft.com/office/drawing/2014/main" id="{011D1CD0-B0D5-9B19-4F95-244D465AC299}"/>
                  </a:ext>
                </a:extLst>
              </p:cNvPr>
              <p:cNvSpPr txBox="1">
                <a:spLocks noRot="1" noChangeAspect="1" noMove="1" noResize="1" noEditPoints="1" noAdjustHandles="1" noChangeArrowheads="1" noChangeShapeType="1" noTextEdit="1"/>
              </p:cNvSpPr>
              <p:nvPr/>
            </p:nvSpPr>
            <p:spPr>
              <a:xfrm>
                <a:off x="3737640" y="2766770"/>
                <a:ext cx="198003" cy="307777"/>
              </a:xfrm>
              <a:prstGeom prst="rect">
                <a:avLst/>
              </a:prstGeom>
              <a:blipFill>
                <a:blip r:embed="rId4"/>
                <a:stretch>
                  <a:fillRect l="-12121" r="-12121" b="-2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F2F5571-F3B3-C0F5-1125-CCE04F174ADD}"/>
                  </a:ext>
                </a:extLst>
              </p:cNvPr>
              <p:cNvSpPr txBox="1"/>
              <p:nvPr/>
            </p:nvSpPr>
            <p:spPr>
              <a:xfrm>
                <a:off x="2118234" y="2723364"/>
                <a:ext cx="470771" cy="4131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sz="2000" i="1">
                              <a:solidFill>
                                <a:schemeClr val="tx1"/>
                              </a:solidFill>
                              <a:latin typeface="Cambria Math" panose="02040503050406030204" pitchFamily="18" charset="0"/>
                            </a:rPr>
                          </m:ctrlPr>
                        </m:accPr>
                        <m:e>
                          <m:r>
                            <a:rPr lang="en-GB" sz="2000" i="1">
                              <a:solidFill>
                                <a:schemeClr val="tx1"/>
                              </a:solidFill>
                              <a:latin typeface="Cambria Math" panose="02040503050406030204" pitchFamily="18" charset="0"/>
                              <a:ea typeface="Cambria Math" panose="02040503050406030204" pitchFamily="18" charset="0"/>
                            </a:rPr>
                            <m:t>𝜃</m:t>
                          </m:r>
                        </m:e>
                      </m:acc>
                    </m:oMath>
                  </m:oMathPara>
                </a14:m>
                <a:endParaRPr lang="en-GB" sz="2000" dirty="0">
                  <a:solidFill>
                    <a:schemeClr val="tx1"/>
                  </a:solidFill>
                </a:endParaRPr>
              </a:p>
            </p:txBody>
          </p:sp>
        </mc:Choice>
        <mc:Fallback xmlns="">
          <p:sp>
            <p:nvSpPr>
              <p:cNvPr id="14" name="TextBox 13">
                <a:extLst>
                  <a:ext uri="{FF2B5EF4-FFF2-40B4-BE49-F238E27FC236}">
                    <a16:creationId xmlns:a16="http://schemas.microsoft.com/office/drawing/2014/main" id="{DF2F5571-F3B3-C0F5-1125-CCE04F174ADD}"/>
                  </a:ext>
                </a:extLst>
              </p:cNvPr>
              <p:cNvSpPr txBox="1">
                <a:spLocks noRot="1" noChangeAspect="1" noMove="1" noResize="1" noEditPoints="1" noAdjustHandles="1" noChangeArrowheads="1" noChangeShapeType="1" noTextEdit="1"/>
              </p:cNvSpPr>
              <p:nvPr/>
            </p:nvSpPr>
            <p:spPr>
              <a:xfrm>
                <a:off x="2118234" y="2723364"/>
                <a:ext cx="470771" cy="413190"/>
              </a:xfrm>
              <a:prstGeom prst="rect">
                <a:avLst/>
              </a:prstGeom>
              <a:blipFill>
                <a:blip r:embed="rId5"/>
                <a:stretch>
                  <a:fillRect t="-2941" r="-2179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E38306D-D01E-17D1-7FE1-A4641ECCB1AC}"/>
                  </a:ext>
                </a:extLst>
              </p:cNvPr>
              <p:cNvSpPr txBox="1"/>
              <p:nvPr/>
            </p:nvSpPr>
            <p:spPr>
              <a:xfrm>
                <a:off x="5146772" y="2742040"/>
                <a:ext cx="32704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𝑆</m:t>
                      </m:r>
                      <m:r>
                        <a:rPr lang="en-GB" sz="2000" b="0" i="1" smtClean="0">
                          <a:solidFill>
                            <a:schemeClr val="tx1"/>
                          </a:solidFill>
                          <a:latin typeface="Cambria Math" panose="02040503050406030204" pitchFamily="18" charset="0"/>
                        </a:rPr>
                        <m:t> </m:t>
                      </m:r>
                    </m:oMath>
                  </m:oMathPara>
                </a14:m>
                <a:endParaRPr lang="en-GB" sz="2000" dirty="0"/>
              </a:p>
            </p:txBody>
          </p:sp>
        </mc:Choice>
        <mc:Fallback xmlns="">
          <p:sp>
            <p:nvSpPr>
              <p:cNvPr id="16" name="TextBox 15">
                <a:extLst>
                  <a:ext uri="{FF2B5EF4-FFF2-40B4-BE49-F238E27FC236}">
                    <a16:creationId xmlns:a16="http://schemas.microsoft.com/office/drawing/2014/main" id="{DE38306D-D01E-17D1-7FE1-A4641ECCB1AC}"/>
                  </a:ext>
                </a:extLst>
              </p:cNvPr>
              <p:cNvSpPr txBox="1">
                <a:spLocks noRot="1" noChangeAspect="1" noMove="1" noResize="1" noEditPoints="1" noAdjustHandles="1" noChangeArrowheads="1" noChangeShapeType="1" noTextEdit="1"/>
              </p:cNvSpPr>
              <p:nvPr/>
            </p:nvSpPr>
            <p:spPr>
              <a:xfrm>
                <a:off x="5146772" y="2742040"/>
                <a:ext cx="327048" cy="400110"/>
              </a:xfrm>
              <a:prstGeom prst="rect">
                <a:avLst/>
              </a:prstGeom>
              <a:blipFill>
                <a:blip r:embed="rId6"/>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001331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40"/>
          <p:cNvSpPr/>
          <p:nvPr/>
        </p:nvSpPr>
        <p:spPr>
          <a:xfrm>
            <a:off x="2595600" y="1423506"/>
            <a:ext cx="1898100" cy="1116600"/>
          </a:xfrm>
          <a:prstGeom prst="roundRect">
            <a:avLst>
              <a:gd name="adj" fmla="val 5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758" name="Google Shape;758;p40"/>
          <p:cNvSpPr txBox="1">
            <a:spLocks noGrp="1"/>
          </p:cNvSpPr>
          <p:nvPr>
            <p:ph type="title"/>
          </p:nvPr>
        </p:nvSpPr>
        <p:spPr>
          <a:xfrm>
            <a:off x="2595600" y="2540094"/>
            <a:ext cx="4939652" cy="841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Implementação</a:t>
            </a:r>
            <a:endParaRPr dirty="0"/>
          </a:p>
        </p:txBody>
      </p:sp>
      <p:sp>
        <p:nvSpPr>
          <p:cNvPr id="759" name="Google Shape;759;p40"/>
          <p:cNvSpPr txBox="1">
            <a:spLocks noGrp="1"/>
          </p:cNvSpPr>
          <p:nvPr>
            <p:ph type="title" idx="2"/>
          </p:nvPr>
        </p:nvSpPr>
        <p:spPr>
          <a:xfrm>
            <a:off x="3222336" y="1528463"/>
            <a:ext cx="1144500" cy="984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3</a:t>
            </a:r>
            <a:endParaRPr dirty="0"/>
          </a:p>
        </p:txBody>
      </p:sp>
      <p:grpSp>
        <p:nvGrpSpPr>
          <p:cNvPr id="764" name="Google Shape;764;p40"/>
          <p:cNvGrpSpPr/>
          <p:nvPr/>
        </p:nvGrpSpPr>
        <p:grpSpPr>
          <a:xfrm>
            <a:off x="7535252" y="4221850"/>
            <a:ext cx="391500" cy="391500"/>
            <a:chOff x="1761025" y="4221850"/>
            <a:chExt cx="391500" cy="391500"/>
          </a:xfrm>
        </p:grpSpPr>
        <p:sp>
          <p:nvSpPr>
            <p:cNvPr id="765" name="Google Shape;765;p40"/>
            <p:cNvSpPr/>
            <p:nvPr/>
          </p:nvSpPr>
          <p:spPr>
            <a:xfrm>
              <a:off x="1761025" y="4221850"/>
              <a:ext cx="391500" cy="3915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0"/>
            <p:cNvSpPr/>
            <p:nvPr/>
          </p:nvSpPr>
          <p:spPr>
            <a:xfrm>
              <a:off x="1917275" y="4302312"/>
              <a:ext cx="79000" cy="230575"/>
            </a:xfrm>
            <a:custGeom>
              <a:avLst/>
              <a:gdLst/>
              <a:ahLst/>
              <a:cxnLst/>
              <a:rect l="l" t="t" r="r" b="b"/>
              <a:pathLst>
                <a:path w="3160" h="9223" extrusionOk="0">
                  <a:moveTo>
                    <a:pt x="2725" y="0"/>
                  </a:moveTo>
                  <a:lnTo>
                    <a:pt x="0" y="4720"/>
                  </a:lnTo>
                  <a:lnTo>
                    <a:pt x="3160" y="4720"/>
                  </a:lnTo>
                  <a:lnTo>
                    <a:pt x="560" y="9223"/>
                  </a:lnTo>
                </a:path>
              </a:pathLst>
            </a:custGeom>
            <a:noFill/>
            <a:ln w="28575" cap="flat" cmpd="sng">
              <a:solidFill>
                <a:schemeClr val="dk2"/>
              </a:solidFill>
              <a:prstDash val="solid"/>
              <a:round/>
              <a:headEnd type="none" w="med" len="med"/>
              <a:tailEnd type="none" w="med" len="med"/>
            </a:ln>
          </p:spPr>
        </p:sp>
      </p:grpSp>
      <p:grpSp>
        <p:nvGrpSpPr>
          <p:cNvPr id="767" name="Google Shape;767;p40"/>
          <p:cNvGrpSpPr/>
          <p:nvPr/>
        </p:nvGrpSpPr>
        <p:grpSpPr>
          <a:xfrm rot="10800000">
            <a:off x="8045101" y="1968100"/>
            <a:ext cx="391500" cy="391500"/>
            <a:chOff x="713225" y="4221850"/>
            <a:chExt cx="391500" cy="391500"/>
          </a:xfrm>
        </p:grpSpPr>
        <p:sp>
          <p:nvSpPr>
            <p:cNvPr id="768" name="Google Shape;768;p40"/>
            <p:cNvSpPr/>
            <p:nvPr/>
          </p:nvSpPr>
          <p:spPr>
            <a:xfrm>
              <a:off x="713225" y="4221850"/>
              <a:ext cx="391500" cy="391500"/>
            </a:xfrm>
            <a:prstGeom prst="ellipse">
              <a:avLst/>
            </a:prstGeom>
            <a:noFill/>
            <a:ln w="28575" cap="flat" cmpd="sng">
              <a:solidFill>
                <a:srgbClr val="21B7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 name="Google Shape;769;p40"/>
            <p:cNvGrpSpPr/>
            <p:nvPr/>
          </p:nvGrpSpPr>
          <p:grpSpPr>
            <a:xfrm>
              <a:off x="790513" y="4323763"/>
              <a:ext cx="236923" cy="236923"/>
              <a:chOff x="1113470" y="1110867"/>
              <a:chExt cx="320860" cy="320860"/>
            </a:xfrm>
          </p:grpSpPr>
          <p:sp>
            <p:nvSpPr>
              <p:cNvPr id="770" name="Google Shape;770;p40"/>
              <p:cNvSpPr/>
              <p:nvPr/>
            </p:nvSpPr>
            <p:spPr>
              <a:xfrm rot="-8100000">
                <a:off x="1161969" y="1156346"/>
                <a:ext cx="223862" cy="229903"/>
              </a:xfrm>
              <a:custGeom>
                <a:avLst/>
                <a:gdLst/>
                <a:ahLst/>
                <a:cxnLst/>
                <a:rect l="l" t="t" r="r" b="b"/>
                <a:pathLst>
                  <a:path w="12859" h="13206" extrusionOk="0">
                    <a:moveTo>
                      <a:pt x="0" y="13206"/>
                    </a:moveTo>
                    <a:lnTo>
                      <a:pt x="12859" y="13206"/>
                    </a:lnTo>
                    <a:lnTo>
                      <a:pt x="12859" y="0"/>
                    </a:lnTo>
                  </a:path>
                </a:pathLst>
              </a:custGeom>
              <a:noFill/>
              <a:ln w="28575" cap="flat" cmpd="sng">
                <a:solidFill>
                  <a:srgbClr val="21B793"/>
                </a:solidFill>
                <a:prstDash val="solid"/>
                <a:round/>
                <a:headEnd type="none" w="med" len="med"/>
                <a:tailEnd type="none" w="med" len="med"/>
              </a:ln>
            </p:spPr>
          </p:sp>
          <p:cxnSp>
            <p:nvCxnSpPr>
              <p:cNvPr id="771" name="Google Shape;771;p40"/>
              <p:cNvCxnSpPr/>
              <p:nvPr/>
            </p:nvCxnSpPr>
            <p:spPr>
              <a:xfrm>
                <a:off x="1273900" y="1113250"/>
                <a:ext cx="0" cy="268500"/>
              </a:xfrm>
              <a:prstGeom prst="straightConnector1">
                <a:avLst/>
              </a:prstGeom>
              <a:noFill/>
              <a:ln w="28575" cap="flat" cmpd="sng">
                <a:solidFill>
                  <a:srgbClr val="21B793"/>
                </a:solidFill>
                <a:prstDash val="solid"/>
                <a:round/>
                <a:headEnd type="none" w="med" len="med"/>
                <a:tailEnd type="none" w="med" len="med"/>
              </a:ln>
            </p:spPr>
          </p:cxnSp>
        </p:grpSp>
      </p:grpSp>
      <p:sp>
        <p:nvSpPr>
          <p:cNvPr id="773" name="Google Shape;773;p40"/>
          <p:cNvSpPr/>
          <p:nvPr/>
        </p:nvSpPr>
        <p:spPr>
          <a:xfrm rot="-5400000">
            <a:off x="555034" y="4046650"/>
            <a:ext cx="741900" cy="391500"/>
          </a:xfrm>
          <a:prstGeom prst="roundRect">
            <a:avLst>
              <a:gd name="adj" fmla="val 50000"/>
            </a:avLst>
          </a:pr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4" name="Google Shape;774;p40"/>
          <p:cNvGrpSpPr/>
          <p:nvPr/>
        </p:nvGrpSpPr>
        <p:grpSpPr>
          <a:xfrm>
            <a:off x="1256376" y="4221850"/>
            <a:ext cx="391500" cy="391500"/>
            <a:chOff x="1761025" y="4221850"/>
            <a:chExt cx="391500" cy="391500"/>
          </a:xfrm>
        </p:grpSpPr>
        <p:sp>
          <p:nvSpPr>
            <p:cNvPr id="775" name="Google Shape;775;p40"/>
            <p:cNvSpPr/>
            <p:nvPr/>
          </p:nvSpPr>
          <p:spPr>
            <a:xfrm>
              <a:off x="1761025" y="4221850"/>
              <a:ext cx="391500" cy="391500"/>
            </a:xfrm>
            <a:prstGeom prst="ellipse">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0"/>
            <p:cNvSpPr/>
            <p:nvPr/>
          </p:nvSpPr>
          <p:spPr>
            <a:xfrm>
              <a:off x="1917275" y="4302312"/>
              <a:ext cx="79000" cy="230575"/>
            </a:xfrm>
            <a:custGeom>
              <a:avLst/>
              <a:gdLst/>
              <a:ahLst/>
              <a:cxnLst/>
              <a:rect l="l" t="t" r="r" b="b"/>
              <a:pathLst>
                <a:path w="3160" h="9223" extrusionOk="0">
                  <a:moveTo>
                    <a:pt x="2725" y="0"/>
                  </a:moveTo>
                  <a:lnTo>
                    <a:pt x="0" y="4720"/>
                  </a:lnTo>
                  <a:lnTo>
                    <a:pt x="3160" y="4720"/>
                  </a:lnTo>
                  <a:lnTo>
                    <a:pt x="560" y="9223"/>
                  </a:lnTo>
                </a:path>
              </a:pathLst>
            </a:custGeom>
            <a:noFill/>
            <a:ln w="28575" cap="flat" cmpd="sng">
              <a:solidFill>
                <a:schemeClr val="lt2"/>
              </a:solidFill>
              <a:prstDash val="solid"/>
              <a:round/>
              <a:headEnd type="none" w="med" len="med"/>
              <a:tailEnd type="none" w="med" len="med"/>
            </a:ln>
          </p:spPr>
        </p:sp>
      </p:grpSp>
      <p:sp>
        <p:nvSpPr>
          <p:cNvPr id="777" name="Google Shape;777;p40"/>
          <p:cNvSpPr/>
          <p:nvPr/>
        </p:nvSpPr>
        <p:spPr>
          <a:xfrm rot="5400000">
            <a:off x="1081177" y="1253525"/>
            <a:ext cx="741900" cy="391500"/>
          </a:xfrm>
          <a:prstGeom prst="roundRect">
            <a:avLst>
              <a:gd name="adj" fmla="val 50000"/>
            </a:avLst>
          </a:prstGeom>
          <a:solidFill>
            <a:schemeClr val="dk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4819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04;p38">
            <a:extLst>
              <a:ext uri="{FF2B5EF4-FFF2-40B4-BE49-F238E27FC236}">
                <a16:creationId xmlns:a16="http://schemas.microsoft.com/office/drawing/2014/main" id="{7FEC7982-04FD-3C23-642E-3466827A2DBA}"/>
              </a:ext>
            </a:extLst>
          </p:cNvPr>
          <p:cNvSpPr txBox="1">
            <a:spLocks/>
          </p:cNvSpPr>
          <p:nvPr/>
        </p:nvSpPr>
        <p:spPr>
          <a:xfrm>
            <a:off x="719675" y="539500"/>
            <a:ext cx="7711200" cy="4782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3000" b="1" dirty="0">
                <a:solidFill>
                  <a:schemeClr val="dk1"/>
                </a:solidFill>
                <a:latin typeface="DM Sans"/>
                <a:sym typeface="DM Sans"/>
              </a:rPr>
              <a:t>Rede “kite” abertura da linha 1-3</a:t>
            </a:r>
          </a:p>
        </p:txBody>
      </p:sp>
      <p:pic>
        <p:nvPicPr>
          <p:cNvPr id="4" name="Picture 3" descr="Chart&#10;&#10;Description automatically generated with low confidence">
            <a:extLst>
              <a:ext uri="{FF2B5EF4-FFF2-40B4-BE49-F238E27FC236}">
                <a16:creationId xmlns:a16="http://schemas.microsoft.com/office/drawing/2014/main" id="{6ECF7D95-D39C-80DC-A554-21A2A0F24AFC}"/>
              </a:ext>
            </a:extLst>
          </p:cNvPr>
          <p:cNvPicPr>
            <a:picLocks noChangeAspect="1"/>
          </p:cNvPicPr>
          <p:nvPr/>
        </p:nvPicPr>
        <p:blipFill>
          <a:blip r:embed="rId2"/>
          <a:stretch>
            <a:fillRect/>
          </a:stretch>
        </p:blipFill>
        <p:spPr>
          <a:xfrm>
            <a:off x="5460697" y="1325899"/>
            <a:ext cx="2131744" cy="2131744"/>
          </a:xfrm>
          <a:prstGeom prst="rect">
            <a:avLst/>
          </a:prstGeom>
        </p:spPr>
      </p:pic>
      <p:pic>
        <p:nvPicPr>
          <p:cNvPr id="5" name="Picture 4" descr="Shape, polygon&#10;&#10;Description automatically generated">
            <a:extLst>
              <a:ext uri="{FF2B5EF4-FFF2-40B4-BE49-F238E27FC236}">
                <a16:creationId xmlns:a16="http://schemas.microsoft.com/office/drawing/2014/main" id="{E4B9B916-6D44-66DF-0F27-E9905A821A5C}"/>
              </a:ext>
            </a:extLst>
          </p:cNvPr>
          <p:cNvPicPr>
            <a:picLocks noChangeAspect="1"/>
          </p:cNvPicPr>
          <p:nvPr/>
        </p:nvPicPr>
        <p:blipFill>
          <a:blip r:embed="rId3">
            <a:alphaModFix amt="21000"/>
          </a:blip>
          <a:stretch>
            <a:fillRect/>
          </a:stretch>
        </p:blipFill>
        <p:spPr>
          <a:xfrm>
            <a:off x="5460697" y="1325899"/>
            <a:ext cx="2131744" cy="2131744"/>
          </a:xfrm>
          <a:prstGeom prst="rect">
            <a:avLst/>
          </a:prstGeom>
        </p:spPr>
      </p:pic>
      <p:sp>
        <p:nvSpPr>
          <p:cNvPr id="2" name="Google Shape;1517;p59">
            <a:extLst>
              <a:ext uri="{FF2B5EF4-FFF2-40B4-BE49-F238E27FC236}">
                <a16:creationId xmlns:a16="http://schemas.microsoft.com/office/drawing/2014/main" id="{12B06FE3-2967-0029-93CD-E789F52E8CCE}"/>
              </a:ext>
            </a:extLst>
          </p:cNvPr>
          <p:cNvSpPr txBox="1">
            <a:spLocks/>
          </p:cNvSpPr>
          <p:nvPr/>
        </p:nvSpPr>
        <p:spPr>
          <a:xfrm>
            <a:off x="719675" y="1178149"/>
            <a:ext cx="3180865" cy="295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DM Sans"/>
              <a:buNone/>
              <a:defRPr sz="1800" b="1" i="0" u="none" strike="noStrike" cap="none">
                <a:solidFill>
                  <a:schemeClr val="accent5"/>
                </a:solidFill>
                <a:latin typeface="DM Sans"/>
                <a:ea typeface="DM Sans"/>
                <a:cs typeface="DM Sans"/>
                <a:sym typeface="DM Sans"/>
              </a:defRPr>
            </a:lvl1pPr>
            <a:lvl2pPr marR="0" lvl="1"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2pPr>
            <a:lvl3pPr marR="0" lvl="2"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3pPr>
            <a:lvl4pPr marR="0" lvl="3"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4pPr>
            <a:lvl5pPr marR="0" lvl="4"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5pPr>
            <a:lvl6pPr marR="0" lvl="5"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6pPr>
            <a:lvl7pPr marR="0" lvl="6"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7pPr>
            <a:lvl8pPr marR="0" lvl="7"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8pPr>
            <a:lvl9pPr marR="0" lvl="8"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9pPr>
          </a:lstStyle>
          <a:p>
            <a:pPr algn="l"/>
            <a:r>
              <a:rPr lang="en-GB" dirty="0" err="1"/>
              <a:t>Medições</a:t>
            </a:r>
            <a:endParaRPr lang="en-GB" dirty="0"/>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42DC2EDA-4ABC-376A-9329-00FA7FF21A0E}"/>
                  </a:ext>
                </a:extLst>
              </p:cNvPr>
              <p:cNvSpPr txBox="1"/>
              <p:nvPr/>
            </p:nvSpPr>
            <p:spPr>
              <a:xfrm>
                <a:off x="719675" y="1526221"/>
                <a:ext cx="3912225" cy="2154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solidFill>
                            <a:schemeClr val="tx2"/>
                          </a:solidFill>
                          <a:latin typeface="Cambria Math" panose="02040503050406030204" pitchFamily="18" charset="0"/>
                        </a:rPr>
                        <m:t>𝑧</m:t>
                      </m:r>
                      <m:r>
                        <a:rPr lang="en-GB" b="0" i="1" smtClean="0">
                          <a:solidFill>
                            <a:schemeClr val="tx2"/>
                          </a:solidFill>
                          <a:latin typeface="Cambria Math" panose="02040503050406030204" pitchFamily="18" charset="0"/>
                        </a:rPr>
                        <m:t>=</m:t>
                      </m:r>
                      <m:d>
                        <m:dPr>
                          <m:begChr m:val="["/>
                          <m:endChr m:val="]"/>
                          <m:ctrlPr>
                            <a:rPr lang="en-GB" b="0" i="1" smtClean="0">
                              <a:solidFill>
                                <a:schemeClr val="tx2"/>
                              </a:solidFill>
                              <a:latin typeface="Cambria Math" panose="02040503050406030204" pitchFamily="18" charset="0"/>
                            </a:rPr>
                          </m:ctrlPr>
                        </m:dPr>
                        <m:e>
                          <m:m>
                            <m:mPr>
                              <m:mcs>
                                <m:mc>
                                  <m:mcPr>
                                    <m:count m:val="3"/>
                                    <m:mcJc m:val="center"/>
                                  </m:mcPr>
                                </m:mc>
                              </m:mcs>
                              <m:ctrlPr>
                                <a:rPr lang="en-GB" b="0" i="1" smtClean="0">
                                  <a:solidFill>
                                    <a:schemeClr val="tx2"/>
                                  </a:solidFill>
                                  <a:latin typeface="Cambria Math" panose="02040503050406030204" pitchFamily="18" charset="0"/>
                                </a:rPr>
                              </m:ctrlPr>
                            </m:mPr>
                            <m:mr>
                              <m:e>
                                <m:m>
                                  <m:mPr>
                                    <m:mcs>
                                      <m:mc>
                                        <m:mcPr>
                                          <m:count m:val="3"/>
                                          <m:mcJc m:val="center"/>
                                        </m:mcPr>
                                      </m:mc>
                                    </m:mcs>
                                    <m:ctrlPr>
                                      <a:rPr lang="en-GB" b="0" i="1" smtClean="0">
                                        <a:solidFill>
                                          <a:schemeClr val="tx2"/>
                                        </a:solidFill>
                                        <a:latin typeface="Cambria Math" panose="02040503050406030204" pitchFamily="18" charset="0"/>
                                      </a:rPr>
                                    </m:ctrlPr>
                                  </m:mPr>
                                  <m:mr>
                                    <m:e>
                                      <m:sSub>
                                        <m:sSubPr>
                                          <m:ctrlPr>
                                            <a:rPr lang="en-GB" i="1">
                                              <a:solidFill>
                                                <a:schemeClr val="tx1"/>
                                              </a:solidFill>
                                              <a:latin typeface="Cambria Math" panose="02040503050406030204" pitchFamily="18" charset="0"/>
                                              <a:ea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𝑃</m:t>
                                          </m:r>
                                        </m:e>
                                        <m:sub>
                                          <m:r>
                                            <a:rPr lang="en-GB" i="1">
                                              <a:solidFill>
                                                <a:schemeClr val="tx1"/>
                                              </a:solidFill>
                                              <a:latin typeface="Cambria Math" panose="02040503050406030204" pitchFamily="18" charset="0"/>
                                              <a:ea typeface="Cambria Math" panose="02040503050406030204" pitchFamily="18" charset="0"/>
                                            </a:rPr>
                                            <m:t>21</m:t>
                                          </m:r>
                                        </m:sub>
                                      </m:sSub>
                                    </m:e>
                                    <m:e>
                                      <m:sSub>
                                        <m:sSubPr>
                                          <m:ctrlPr>
                                            <a:rPr lang="en-GB" i="1">
                                              <a:solidFill>
                                                <a:schemeClr val="tx1"/>
                                              </a:solidFill>
                                              <a:latin typeface="Cambria Math" panose="02040503050406030204" pitchFamily="18" charset="0"/>
                                              <a:ea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𝑃</m:t>
                                          </m:r>
                                        </m:e>
                                        <m:sub>
                                          <m:r>
                                            <a:rPr lang="en-GB" i="1">
                                              <a:solidFill>
                                                <a:schemeClr val="tx1"/>
                                              </a:solidFill>
                                              <a:latin typeface="Cambria Math" panose="02040503050406030204" pitchFamily="18" charset="0"/>
                                              <a:ea typeface="Cambria Math" panose="02040503050406030204" pitchFamily="18" charset="0"/>
                                            </a:rPr>
                                            <m:t>31</m:t>
                                          </m:r>
                                        </m:sub>
                                      </m:sSub>
                                    </m:e>
                                    <m:e>
                                      <m:sSub>
                                        <m:sSubPr>
                                          <m:ctrlPr>
                                            <a:rPr lang="en-GB" i="1">
                                              <a:solidFill>
                                                <a:schemeClr val="tx1"/>
                                              </a:solidFill>
                                              <a:latin typeface="Cambria Math" panose="02040503050406030204" pitchFamily="18" charset="0"/>
                                              <a:ea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𝑃</m:t>
                                          </m:r>
                                        </m:e>
                                        <m:sub>
                                          <m:r>
                                            <a:rPr lang="en-GB" i="1">
                                              <a:solidFill>
                                                <a:schemeClr val="tx1"/>
                                              </a:solidFill>
                                              <a:latin typeface="Cambria Math" panose="02040503050406030204" pitchFamily="18" charset="0"/>
                                              <a:ea typeface="Cambria Math" panose="02040503050406030204" pitchFamily="18" charset="0"/>
                                            </a:rPr>
                                            <m:t>3</m:t>
                                          </m:r>
                                          <m:r>
                                            <a:rPr lang="en-GB" b="0" i="1" smtClean="0">
                                              <a:solidFill>
                                                <a:schemeClr val="tx1"/>
                                              </a:solidFill>
                                              <a:latin typeface="Cambria Math" panose="02040503050406030204" pitchFamily="18" charset="0"/>
                                              <a:ea typeface="Cambria Math" panose="02040503050406030204" pitchFamily="18" charset="0"/>
                                            </a:rPr>
                                            <m:t>2</m:t>
                                          </m:r>
                                        </m:sub>
                                      </m:sSub>
                                    </m:e>
                                  </m:mr>
                                </m:m>
                              </m:e>
                              <m:e>
                                <m:m>
                                  <m:mPr>
                                    <m:mcs>
                                      <m:mc>
                                        <m:mcPr>
                                          <m:count m:val="3"/>
                                          <m:mcJc m:val="center"/>
                                        </m:mcPr>
                                      </m:mc>
                                    </m:mcs>
                                    <m:ctrlPr>
                                      <a:rPr lang="en-GB" b="0" i="1" smtClean="0">
                                        <a:solidFill>
                                          <a:schemeClr val="tx2"/>
                                        </a:solidFill>
                                        <a:latin typeface="Cambria Math" panose="02040503050406030204" pitchFamily="18" charset="0"/>
                                      </a:rPr>
                                    </m:ctrlPr>
                                  </m:mPr>
                                  <m:mr>
                                    <m:e>
                                      <m:sSub>
                                        <m:sSubPr>
                                          <m:ctrlPr>
                                            <a:rPr lang="en-GB" i="1">
                                              <a:solidFill>
                                                <a:schemeClr val="tx1"/>
                                              </a:solidFill>
                                              <a:latin typeface="Cambria Math" panose="02040503050406030204" pitchFamily="18" charset="0"/>
                                              <a:ea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𝑃</m:t>
                                          </m:r>
                                        </m:e>
                                        <m:sub>
                                          <m:r>
                                            <a:rPr lang="en-GB" b="0" i="1" smtClean="0">
                                              <a:solidFill>
                                                <a:schemeClr val="tx1"/>
                                              </a:solidFill>
                                              <a:latin typeface="Cambria Math" panose="02040503050406030204" pitchFamily="18" charset="0"/>
                                              <a:ea typeface="Cambria Math" panose="02040503050406030204" pitchFamily="18" charset="0"/>
                                            </a:rPr>
                                            <m:t>4</m:t>
                                          </m:r>
                                          <m:r>
                                            <a:rPr lang="en-GB" i="1">
                                              <a:solidFill>
                                                <a:schemeClr val="tx1"/>
                                              </a:solidFill>
                                              <a:latin typeface="Cambria Math" panose="02040503050406030204" pitchFamily="18" charset="0"/>
                                              <a:ea typeface="Cambria Math" panose="02040503050406030204" pitchFamily="18" charset="0"/>
                                            </a:rPr>
                                            <m:t>3</m:t>
                                          </m:r>
                                        </m:sub>
                                      </m:sSub>
                                    </m:e>
                                    <m:e>
                                      <m:sSub>
                                        <m:sSubPr>
                                          <m:ctrlPr>
                                            <a:rPr lang="en-GB" i="1">
                                              <a:solidFill>
                                                <a:schemeClr val="tx1"/>
                                              </a:solidFill>
                                              <a:latin typeface="Cambria Math" panose="02040503050406030204" pitchFamily="18" charset="0"/>
                                              <a:ea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𝑃</m:t>
                                          </m:r>
                                        </m:e>
                                        <m:sub>
                                          <m:r>
                                            <a:rPr lang="en-GB" b="0" i="1" smtClean="0">
                                              <a:solidFill>
                                                <a:schemeClr val="tx1"/>
                                              </a:solidFill>
                                              <a:latin typeface="Cambria Math" panose="02040503050406030204" pitchFamily="18" charset="0"/>
                                              <a:ea typeface="Cambria Math" panose="02040503050406030204" pitchFamily="18" charset="0"/>
                                            </a:rPr>
                                            <m:t>5</m:t>
                                          </m:r>
                                          <m:r>
                                            <a:rPr lang="en-GB" i="1">
                                              <a:solidFill>
                                                <a:schemeClr val="tx1"/>
                                              </a:solidFill>
                                              <a:latin typeface="Cambria Math" panose="02040503050406030204" pitchFamily="18" charset="0"/>
                                              <a:ea typeface="Cambria Math" panose="02040503050406030204" pitchFamily="18" charset="0"/>
                                            </a:rPr>
                                            <m:t>4</m:t>
                                          </m:r>
                                        </m:sub>
                                      </m:sSub>
                                    </m:e>
                                    <m:e>
                                      <m:sSub>
                                        <m:sSubPr>
                                          <m:ctrlPr>
                                            <a:rPr lang="en-GB" i="1">
                                              <a:solidFill>
                                                <a:schemeClr val="tx1"/>
                                              </a:solidFill>
                                              <a:latin typeface="Cambria Math" panose="02040503050406030204" pitchFamily="18" charset="0"/>
                                              <a:ea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𝑃</m:t>
                                          </m:r>
                                        </m:e>
                                        <m:sub>
                                          <m:r>
                                            <a:rPr lang="en-GB" b="0" i="1" smtClean="0">
                                              <a:solidFill>
                                                <a:schemeClr val="tx1"/>
                                              </a:solidFill>
                                              <a:latin typeface="Cambria Math" panose="02040503050406030204" pitchFamily="18" charset="0"/>
                                              <a:ea typeface="Cambria Math" panose="02040503050406030204" pitchFamily="18" charset="0"/>
                                            </a:rPr>
                                            <m:t>1</m:t>
                                          </m:r>
                                        </m:sub>
                                      </m:sSub>
                                    </m:e>
                                  </m:mr>
                                </m:m>
                              </m:e>
                              <m:e>
                                <m:m>
                                  <m:mPr>
                                    <m:mcs>
                                      <m:mc>
                                        <m:mcPr>
                                          <m:count m:val="3"/>
                                          <m:mcJc m:val="center"/>
                                        </m:mcPr>
                                      </m:mc>
                                    </m:mcs>
                                    <m:ctrlPr>
                                      <a:rPr lang="en-GB" b="0" i="1" smtClean="0">
                                        <a:solidFill>
                                          <a:schemeClr val="tx2"/>
                                        </a:solidFill>
                                        <a:latin typeface="Cambria Math" panose="02040503050406030204" pitchFamily="18" charset="0"/>
                                      </a:rPr>
                                    </m:ctrlPr>
                                  </m:mPr>
                                  <m:mr>
                                    <m:e>
                                      <m:sSub>
                                        <m:sSubPr>
                                          <m:ctrlPr>
                                            <a:rPr lang="en-GB" i="1">
                                              <a:solidFill>
                                                <a:schemeClr val="tx1"/>
                                              </a:solidFill>
                                              <a:latin typeface="Cambria Math" panose="02040503050406030204" pitchFamily="18" charset="0"/>
                                              <a:ea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𝑃</m:t>
                                          </m:r>
                                        </m:e>
                                        <m:sub>
                                          <m:r>
                                            <a:rPr lang="en-GB" b="0" i="1" smtClean="0">
                                              <a:solidFill>
                                                <a:schemeClr val="tx1"/>
                                              </a:solidFill>
                                              <a:latin typeface="Cambria Math" panose="02040503050406030204" pitchFamily="18" charset="0"/>
                                              <a:ea typeface="Cambria Math" panose="02040503050406030204" pitchFamily="18" charset="0"/>
                                            </a:rPr>
                                            <m:t>2</m:t>
                                          </m:r>
                                        </m:sub>
                                      </m:sSub>
                                    </m:e>
                                    <m:e>
                                      <m:sSub>
                                        <m:sSubPr>
                                          <m:ctrlPr>
                                            <a:rPr lang="en-GB" i="1">
                                              <a:solidFill>
                                                <a:schemeClr val="tx1"/>
                                              </a:solidFill>
                                              <a:latin typeface="Cambria Math" panose="02040503050406030204" pitchFamily="18" charset="0"/>
                                              <a:ea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𝑃</m:t>
                                          </m:r>
                                        </m:e>
                                        <m:sub>
                                          <m:r>
                                            <a:rPr lang="en-GB" i="1">
                                              <a:solidFill>
                                                <a:schemeClr val="tx1"/>
                                              </a:solidFill>
                                              <a:latin typeface="Cambria Math" panose="02040503050406030204" pitchFamily="18" charset="0"/>
                                              <a:ea typeface="Cambria Math" panose="02040503050406030204" pitchFamily="18" charset="0"/>
                                            </a:rPr>
                                            <m:t>3</m:t>
                                          </m:r>
                                        </m:sub>
                                      </m:sSub>
                                    </m:e>
                                    <m:e>
                                      <m:sSub>
                                        <m:sSubPr>
                                          <m:ctrlPr>
                                            <a:rPr lang="en-GB" i="1">
                                              <a:solidFill>
                                                <a:schemeClr val="tx1"/>
                                              </a:solidFill>
                                              <a:latin typeface="Cambria Math" panose="02040503050406030204" pitchFamily="18" charset="0"/>
                                              <a:ea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𝑃</m:t>
                                          </m:r>
                                        </m:e>
                                        <m:sub>
                                          <m:r>
                                            <a:rPr lang="en-GB" i="1">
                                              <a:solidFill>
                                                <a:schemeClr val="tx1"/>
                                              </a:solidFill>
                                              <a:latin typeface="Cambria Math" panose="02040503050406030204" pitchFamily="18" charset="0"/>
                                              <a:ea typeface="Cambria Math" panose="02040503050406030204" pitchFamily="18" charset="0"/>
                                            </a:rPr>
                                            <m:t>4</m:t>
                                          </m:r>
                                        </m:sub>
                                      </m:sSub>
                                    </m:e>
                                  </m:mr>
                                </m:m>
                              </m:e>
                            </m:mr>
                          </m:m>
                        </m:e>
                      </m:d>
                    </m:oMath>
                  </m:oMathPara>
                </a14:m>
                <a:endParaRPr lang="en-GB" dirty="0">
                  <a:solidFill>
                    <a:schemeClr val="tx2"/>
                  </a:solidFill>
                </a:endParaRPr>
              </a:p>
            </p:txBody>
          </p:sp>
        </mc:Choice>
        <mc:Fallback>
          <p:sp>
            <p:nvSpPr>
              <p:cNvPr id="7" name="TextBox 6">
                <a:extLst>
                  <a:ext uri="{FF2B5EF4-FFF2-40B4-BE49-F238E27FC236}">
                    <a16:creationId xmlns:a16="http://schemas.microsoft.com/office/drawing/2014/main" id="{42DC2EDA-4ABC-376A-9329-00FA7FF21A0E}"/>
                  </a:ext>
                </a:extLst>
              </p:cNvPr>
              <p:cNvSpPr txBox="1">
                <a:spLocks noRot="1" noChangeAspect="1" noMove="1" noResize="1" noEditPoints="1" noAdjustHandles="1" noChangeArrowheads="1" noChangeShapeType="1" noTextEdit="1"/>
              </p:cNvSpPr>
              <p:nvPr/>
            </p:nvSpPr>
            <p:spPr>
              <a:xfrm>
                <a:off x="719675" y="1526221"/>
                <a:ext cx="3912225" cy="215444"/>
              </a:xfrm>
              <a:prstGeom prst="rect">
                <a:avLst/>
              </a:prstGeom>
              <a:blipFill>
                <a:blip r:embed="rId4"/>
                <a:stretch>
                  <a:fillRect b="-11111"/>
                </a:stretch>
              </a:blipFill>
            </p:spPr>
            <p:txBody>
              <a:bodyPr/>
              <a:lstStyle/>
              <a:p>
                <a:r>
                  <a:rPr lang="en-GB">
                    <a:noFill/>
                  </a:rPr>
                  <a:t> </a:t>
                </a:r>
              </a:p>
            </p:txBody>
          </p:sp>
        </mc:Fallback>
      </mc:AlternateContent>
      <p:sp>
        <p:nvSpPr>
          <p:cNvPr id="8" name="Google Shape;1517;p59">
            <a:extLst>
              <a:ext uri="{FF2B5EF4-FFF2-40B4-BE49-F238E27FC236}">
                <a16:creationId xmlns:a16="http://schemas.microsoft.com/office/drawing/2014/main" id="{9177F9A5-4E09-A076-BE81-E6C1EB209276}"/>
              </a:ext>
            </a:extLst>
          </p:cNvPr>
          <p:cNvSpPr txBox="1">
            <a:spLocks/>
          </p:cNvSpPr>
          <p:nvPr/>
        </p:nvSpPr>
        <p:spPr>
          <a:xfrm>
            <a:off x="719672" y="2135806"/>
            <a:ext cx="3180865" cy="295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DM Sans"/>
              <a:buNone/>
              <a:defRPr sz="1800" b="1" i="0" u="none" strike="noStrike" cap="none">
                <a:solidFill>
                  <a:schemeClr val="accent5"/>
                </a:solidFill>
                <a:latin typeface="DM Sans"/>
                <a:ea typeface="DM Sans"/>
                <a:cs typeface="DM Sans"/>
                <a:sym typeface="DM Sans"/>
              </a:defRPr>
            </a:lvl1pPr>
            <a:lvl2pPr marR="0" lvl="1"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2pPr>
            <a:lvl3pPr marR="0" lvl="2"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3pPr>
            <a:lvl4pPr marR="0" lvl="3"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4pPr>
            <a:lvl5pPr marR="0" lvl="4"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5pPr>
            <a:lvl6pPr marR="0" lvl="5"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6pPr>
            <a:lvl7pPr marR="0" lvl="6"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7pPr>
            <a:lvl8pPr marR="0" lvl="7"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8pPr>
            <a:lvl9pPr marR="0" lvl="8"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9pPr>
          </a:lstStyle>
          <a:p>
            <a:pPr algn="l"/>
            <a:r>
              <a:rPr lang="en-GB" dirty="0"/>
              <a:t>Estado </a:t>
            </a:r>
            <a:r>
              <a:rPr lang="en-GB" dirty="0" err="1"/>
              <a:t>estimado</a:t>
            </a:r>
            <a:endParaRPr lang="en-GB" dirty="0"/>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43DC8363-33CF-66A6-4C25-3FB2BE6BB471}"/>
                  </a:ext>
                </a:extLst>
              </p:cNvPr>
              <p:cNvSpPr txBox="1"/>
              <p:nvPr/>
            </p:nvSpPr>
            <p:spPr>
              <a:xfrm>
                <a:off x="719673" y="2497773"/>
                <a:ext cx="4047455" cy="22454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GB" i="1" smtClean="0">
                              <a:solidFill>
                                <a:schemeClr val="tx1"/>
                              </a:solidFill>
                              <a:latin typeface="Cambria Math" panose="02040503050406030204" pitchFamily="18" charset="0"/>
                            </a:rPr>
                          </m:ctrlPr>
                        </m:accPr>
                        <m:e>
                          <m:r>
                            <a:rPr lang="en-GB" i="1">
                              <a:solidFill>
                                <a:schemeClr val="tx1"/>
                              </a:solidFill>
                              <a:latin typeface="Cambria Math" panose="02040503050406030204" pitchFamily="18" charset="0"/>
                              <a:ea typeface="Cambria Math" panose="02040503050406030204" pitchFamily="18" charset="0"/>
                            </a:rPr>
                            <m:t>𝜃</m:t>
                          </m:r>
                        </m:e>
                      </m:acc>
                      <m:r>
                        <a:rPr lang="en-GB" i="1">
                          <a:solidFill>
                            <a:schemeClr val="tx1"/>
                          </a:solidFill>
                          <a:latin typeface="Cambria Math" panose="02040503050406030204" pitchFamily="18" charset="0"/>
                          <a:ea typeface="Cambria Math" panose="02040503050406030204" pitchFamily="18" charset="0"/>
                        </a:rPr>
                        <m:t> </m:t>
                      </m:r>
                      <m:r>
                        <a:rPr lang="en-GB" b="0" i="1" smtClean="0">
                          <a:solidFill>
                            <a:schemeClr val="tx2"/>
                          </a:solidFill>
                          <a:latin typeface="Cambria Math" panose="02040503050406030204" pitchFamily="18" charset="0"/>
                        </a:rPr>
                        <m:t>=</m:t>
                      </m:r>
                      <m:d>
                        <m:dPr>
                          <m:begChr m:val="["/>
                          <m:endChr m:val="]"/>
                          <m:ctrlPr>
                            <a:rPr lang="en-GB" b="0" i="1" smtClean="0">
                              <a:solidFill>
                                <a:schemeClr val="tx2"/>
                              </a:solidFill>
                              <a:latin typeface="Cambria Math" panose="02040503050406030204" pitchFamily="18" charset="0"/>
                            </a:rPr>
                          </m:ctrlPr>
                        </m:dPr>
                        <m:e>
                          <m:m>
                            <m:mPr>
                              <m:mcs>
                                <m:mc>
                                  <m:mcPr>
                                    <m:count m:val="3"/>
                                    <m:mcJc m:val="center"/>
                                  </m:mcPr>
                                </m:mc>
                              </m:mcs>
                              <m:ctrlPr>
                                <a:rPr lang="en-GB" b="0" i="1" smtClean="0">
                                  <a:solidFill>
                                    <a:schemeClr val="tx2"/>
                                  </a:solidFill>
                                  <a:latin typeface="Cambria Math" panose="02040503050406030204" pitchFamily="18" charset="0"/>
                                </a:rPr>
                              </m:ctrlPr>
                            </m:mPr>
                            <m:mr>
                              <m:e>
                                <m:m>
                                  <m:mPr>
                                    <m:mcs>
                                      <m:mc>
                                        <m:mcPr>
                                          <m:count m:val="2"/>
                                          <m:mcJc m:val="center"/>
                                        </m:mcPr>
                                      </m:mc>
                                    </m:mcs>
                                    <m:ctrlPr>
                                      <a:rPr lang="en-GB" b="0" i="1" smtClean="0">
                                        <a:solidFill>
                                          <a:schemeClr val="tx2"/>
                                        </a:solidFill>
                                        <a:latin typeface="Cambria Math" panose="02040503050406030204" pitchFamily="18" charset="0"/>
                                      </a:rPr>
                                    </m:ctrlPr>
                                  </m:mPr>
                                  <m:mr>
                                    <m:e>
                                      <m:r>
                                        <a:rPr lang="en-GB" i="1">
                                          <a:solidFill>
                                            <a:schemeClr val="tx1"/>
                                          </a:solidFill>
                                          <a:latin typeface="Cambria Math" panose="02040503050406030204" pitchFamily="18" charset="0"/>
                                          <a:ea typeface="Cambria Math" panose="02040503050406030204" pitchFamily="18" charset="0"/>
                                        </a:rPr>
                                        <m:t>−0.1</m:t>
                                      </m:r>
                                      <m:r>
                                        <a:rPr lang="en-GB" b="0" i="1" smtClean="0">
                                          <a:solidFill>
                                            <a:schemeClr val="tx1"/>
                                          </a:solidFill>
                                          <a:latin typeface="Cambria Math" panose="02040503050406030204" pitchFamily="18" charset="0"/>
                                          <a:ea typeface="Cambria Math" panose="02040503050406030204" pitchFamily="18" charset="0"/>
                                        </a:rPr>
                                        <m:t>109</m:t>
                                      </m:r>
                                    </m:e>
                                    <m:e>
                                      <m:r>
                                        <a:rPr lang="en-GB" i="1">
                                          <a:solidFill>
                                            <a:schemeClr val="tx1"/>
                                          </a:solidFill>
                                          <a:latin typeface="Cambria Math" panose="02040503050406030204" pitchFamily="18" charset="0"/>
                                          <a:ea typeface="Cambria Math" panose="02040503050406030204" pitchFamily="18" charset="0"/>
                                        </a:rPr>
                                        <m:t>−0.1073</m:t>
                                      </m:r>
                                    </m:e>
                                  </m:mr>
                                </m:m>
                              </m:e>
                              <m:e>
                                <m:r>
                                  <m:rPr>
                                    <m:brk m:alnAt="7"/>
                                  </m:rPr>
                                  <a:rPr lang="en-GB" i="1">
                                    <a:solidFill>
                                      <a:schemeClr val="tx1"/>
                                    </a:solidFill>
                                    <a:latin typeface="Cambria Math" panose="02040503050406030204" pitchFamily="18" charset="0"/>
                                    <a:ea typeface="Cambria Math" panose="02040503050406030204" pitchFamily="18" charset="0"/>
                                  </a:rPr>
                                  <m:t>−</m:t>
                                </m:r>
                                <m:r>
                                  <a:rPr lang="en-GB" i="1">
                                    <a:solidFill>
                                      <a:schemeClr val="tx1"/>
                                    </a:solidFill>
                                    <a:latin typeface="Cambria Math" panose="02040503050406030204" pitchFamily="18" charset="0"/>
                                    <a:ea typeface="Cambria Math" panose="02040503050406030204" pitchFamily="18" charset="0"/>
                                  </a:rPr>
                                  <m:t>0.0914</m:t>
                                </m:r>
                              </m:e>
                              <m:e>
                                <m:m>
                                  <m:mPr>
                                    <m:mcs>
                                      <m:mc>
                                        <m:mcPr>
                                          <m:count m:val="2"/>
                                          <m:mcJc m:val="center"/>
                                        </m:mcPr>
                                      </m:mc>
                                    </m:mcs>
                                    <m:ctrlPr>
                                      <a:rPr lang="en-GB" b="0" i="1" smtClean="0">
                                        <a:solidFill>
                                          <a:schemeClr val="tx2"/>
                                        </a:solidFill>
                                        <a:latin typeface="Cambria Math" panose="02040503050406030204" pitchFamily="18" charset="0"/>
                                      </a:rPr>
                                    </m:ctrlPr>
                                  </m:mPr>
                                  <m:mr>
                                    <m:e>
                                      <m:r>
                                        <a:rPr lang="en-GB" i="1">
                                          <a:solidFill>
                                            <a:schemeClr val="tx1"/>
                                          </a:solidFill>
                                          <a:latin typeface="Cambria Math" panose="02040503050406030204" pitchFamily="18" charset="0"/>
                                          <a:ea typeface="Cambria Math" panose="02040503050406030204" pitchFamily="18" charset="0"/>
                                        </a:rPr>
                                        <m:t>−0.0473</m:t>
                                      </m:r>
                                    </m:e>
                                    <m:e>
                                      <m:r>
                                        <a:rPr lang="en-GB" b="0" i="1" smtClean="0">
                                          <a:solidFill>
                                            <a:schemeClr val="tx2"/>
                                          </a:solidFill>
                                          <a:latin typeface="Cambria Math" panose="02040503050406030204" pitchFamily="18" charset="0"/>
                                        </a:rPr>
                                        <m:t>0</m:t>
                                      </m:r>
                                    </m:e>
                                  </m:mr>
                                </m:m>
                              </m:e>
                            </m:mr>
                          </m:m>
                        </m:e>
                      </m:d>
                    </m:oMath>
                  </m:oMathPara>
                </a14:m>
                <a:endParaRPr lang="en-GB" dirty="0">
                  <a:solidFill>
                    <a:schemeClr val="tx2"/>
                  </a:solidFill>
                </a:endParaRPr>
              </a:p>
            </p:txBody>
          </p:sp>
        </mc:Choice>
        <mc:Fallback>
          <p:sp>
            <p:nvSpPr>
              <p:cNvPr id="9" name="TextBox 8">
                <a:extLst>
                  <a:ext uri="{FF2B5EF4-FFF2-40B4-BE49-F238E27FC236}">
                    <a16:creationId xmlns:a16="http://schemas.microsoft.com/office/drawing/2014/main" id="{43DC8363-33CF-66A6-4C25-3FB2BE6BB471}"/>
                  </a:ext>
                </a:extLst>
              </p:cNvPr>
              <p:cNvSpPr txBox="1">
                <a:spLocks noRot="1" noChangeAspect="1" noMove="1" noResize="1" noEditPoints="1" noAdjustHandles="1" noChangeArrowheads="1" noChangeShapeType="1" noTextEdit="1"/>
              </p:cNvSpPr>
              <p:nvPr/>
            </p:nvSpPr>
            <p:spPr>
              <a:xfrm>
                <a:off x="719673" y="2497773"/>
                <a:ext cx="4047455" cy="224549"/>
              </a:xfrm>
              <a:prstGeom prst="rect">
                <a:avLst/>
              </a:prstGeom>
              <a:blipFill>
                <a:blip r:embed="rId5"/>
                <a:stretch>
                  <a:fillRect l="-452" t="-24324" b="-13514"/>
                </a:stretch>
              </a:blipFill>
            </p:spPr>
            <p:txBody>
              <a:bodyPr/>
              <a:lstStyle/>
              <a:p>
                <a:r>
                  <a:rPr lang="en-GB">
                    <a:noFill/>
                  </a:rPr>
                  <a:t> </a:t>
                </a:r>
              </a:p>
            </p:txBody>
          </p:sp>
        </mc:Fallback>
      </mc:AlternateContent>
      <p:sp>
        <p:nvSpPr>
          <p:cNvPr id="10" name="Google Shape;1517;p59">
            <a:extLst>
              <a:ext uri="{FF2B5EF4-FFF2-40B4-BE49-F238E27FC236}">
                <a16:creationId xmlns:a16="http://schemas.microsoft.com/office/drawing/2014/main" id="{58AD3A80-F12A-7299-8293-BE00C3282268}"/>
              </a:ext>
            </a:extLst>
          </p:cNvPr>
          <p:cNvSpPr txBox="1">
            <a:spLocks/>
          </p:cNvSpPr>
          <p:nvPr/>
        </p:nvSpPr>
        <p:spPr>
          <a:xfrm>
            <a:off x="719672" y="3155271"/>
            <a:ext cx="3770550" cy="295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DM Sans"/>
              <a:buNone/>
              <a:defRPr sz="1800" b="1" i="0" u="none" strike="noStrike" cap="none">
                <a:solidFill>
                  <a:schemeClr val="accent5"/>
                </a:solidFill>
                <a:latin typeface="DM Sans"/>
                <a:ea typeface="DM Sans"/>
                <a:cs typeface="DM Sans"/>
                <a:sym typeface="DM Sans"/>
              </a:defRPr>
            </a:lvl1pPr>
            <a:lvl2pPr marR="0" lvl="1"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2pPr>
            <a:lvl3pPr marR="0" lvl="2"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3pPr>
            <a:lvl4pPr marR="0" lvl="3"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4pPr>
            <a:lvl5pPr marR="0" lvl="4"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5pPr>
            <a:lvl6pPr marR="0" lvl="5"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6pPr>
            <a:lvl7pPr marR="0" lvl="6"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7pPr>
            <a:lvl8pPr marR="0" lvl="7"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8pPr>
            <a:lvl9pPr marR="0" lvl="8"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9pPr>
          </a:lstStyle>
          <a:p>
            <a:pPr algn="l"/>
            <a:r>
              <a:rPr lang="en-GB" dirty="0"/>
              <a:t>Teste de </a:t>
            </a:r>
            <a:r>
              <a:rPr lang="en-GB" dirty="0" err="1"/>
              <a:t>resíduos</a:t>
            </a:r>
            <a:r>
              <a:rPr lang="en-GB" dirty="0"/>
              <a:t> </a:t>
            </a:r>
            <a:r>
              <a:rPr lang="en-GB" dirty="0" err="1"/>
              <a:t>normalizados</a:t>
            </a:r>
            <a:endParaRPr lang="en-GB" dirty="0"/>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D281D783-7DFF-EF02-9687-6E0D0D3E12DE}"/>
                  </a:ext>
                </a:extLst>
              </p:cNvPr>
              <p:cNvSpPr txBox="1"/>
              <p:nvPr/>
            </p:nvSpPr>
            <p:spPr>
              <a:xfrm>
                <a:off x="719672" y="3549412"/>
                <a:ext cx="1941749" cy="43088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func>
                        <m:funcPr>
                          <m:ctrlPr>
                            <a:rPr lang="en-GB" i="1">
                              <a:solidFill>
                                <a:schemeClr val="tx1"/>
                              </a:solidFill>
                              <a:latin typeface="Cambria Math" panose="02040503050406030204" pitchFamily="18" charset="0"/>
                            </a:rPr>
                          </m:ctrlPr>
                        </m:funcPr>
                        <m:fName>
                          <m:r>
                            <m:rPr>
                              <m:sty m:val="p"/>
                            </m:rPr>
                            <a:rPr lang="en-GB">
                              <a:solidFill>
                                <a:schemeClr val="tx1"/>
                              </a:solidFill>
                              <a:latin typeface="Cambria Math" panose="02040503050406030204" pitchFamily="18" charset="0"/>
                            </a:rPr>
                            <m:t>max</m:t>
                          </m:r>
                        </m:fName>
                        <m:e>
                          <m:d>
                            <m:dPr>
                              <m:begChr m:val="|"/>
                              <m:endChr m:val="|"/>
                              <m:ctrlPr>
                                <a:rPr lang="en-GB" i="1">
                                  <a:solidFill>
                                    <a:schemeClr val="tx1"/>
                                  </a:solidFill>
                                  <a:latin typeface="Cambria Math" panose="02040503050406030204" pitchFamily="18" charset="0"/>
                                </a:rPr>
                              </m:ctrlPr>
                            </m:dPr>
                            <m:e>
                              <m:sSup>
                                <m:sSupPr>
                                  <m:ctrlPr>
                                    <a:rPr lang="en-GB" i="1">
                                      <a:solidFill>
                                        <a:schemeClr val="tx1"/>
                                      </a:solidFill>
                                      <a:latin typeface="Cambria Math" panose="02040503050406030204" pitchFamily="18" charset="0"/>
                                    </a:rPr>
                                  </m:ctrlPr>
                                </m:sSupPr>
                                <m:e>
                                  <m:r>
                                    <a:rPr lang="en-GB" i="1">
                                      <a:solidFill>
                                        <a:schemeClr val="tx1"/>
                                      </a:solidFill>
                                      <a:latin typeface="Cambria Math" panose="02040503050406030204" pitchFamily="18" charset="0"/>
                                    </a:rPr>
                                    <m:t>𝑟</m:t>
                                  </m:r>
                                </m:e>
                                <m:sup>
                                  <m:r>
                                    <a:rPr lang="en-GB" i="1">
                                      <a:solidFill>
                                        <a:schemeClr val="tx1"/>
                                      </a:solidFill>
                                      <a:latin typeface="Cambria Math" panose="02040503050406030204" pitchFamily="18" charset="0"/>
                                    </a:rPr>
                                    <m:t>𝑁</m:t>
                                  </m:r>
                                </m:sup>
                              </m:sSup>
                            </m:e>
                          </m:d>
                        </m:e>
                      </m:func>
                      <m:r>
                        <a:rPr lang="en-GB" i="1">
                          <a:solidFill>
                            <a:schemeClr val="tx1"/>
                          </a:solidFill>
                          <a:latin typeface="Cambria Math" panose="02040503050406030204" pitchFamily="18" charset="0"/>
                        </a:rPr>
                        <m:t>=</m:t>
                      </m:r>
                      <m:r>
                        <a:rPr lang="en-GB" i="1">
                          <a:solidFill>
                            <a:schemeClr val="tx1"/>
                          </a:solidFill>
                          <a:latin typeface="Cambria Math" panose="02040503050406030204" pitchFamily="18" charset="0"/>
                          <a:ea typeface="Cambria Math" panose="02040503050406030204" pitchFamily="18" charset="0"/>
                        </a:rPr>
                        <m:t>0.3893</m:t>
                      </m:r>
                      <m:r>
                        <a:rPr lang="en-GB" i="1">
                          <a:solidFill>
                            <a:schemeClr val="tx1"/>
                          </a:solidFill>
                          <a:latin typeface="Cambria Math" panose="02040503050406030204" pitchFamily="18" charset="0"/>
                          <a:ea typeface="Cambria Math" panose="02040503050406030204" pitchFamily="18" charset="0"/>
                        </a:rPr>
                        <m:t>&gt;0.2</m:t>
                      </m:r>
                      <m:r>
                        <a:rPr lang="en-GB" i="1">
                          <a:solidFill>
                            <a:schemeClr val="tx1"/>
                          </a:solidFill>
                          <a:latin typeface="Cambria Math" panose="02040503050406030204" pitchFamily="18" charset="0"/>
                          <a:ea typeface="Cambria Math" panose="02040503050406030204" pitchFamily="18" charset="0"/>
                        </a:rPr>
                        <m:t> </m:t>
                      </m:r>
                    </m:oMath>
                  </m:oMathPara>
                </a14:m>
                <a:endParaRPr lang="en-GB" dirty="0"/>
              </a:p>
              <a:p>
                <a:endParaRPr lang="en-GB" dirty="0">
                  <a:solidFill>
                    <a:schemeClr val="tx2"/>
                  </a:solidFill>
                </a:endParaRPr>
              </a:p>
            </p:txBody>
          </p:sp>
        </mc:Choice>
        <mc:Fallback>
          <p:sp>
            <p:nvSpPr>
              <p:cNvPr id="11" name="TextBox 10">
                <a:extLst>
                  <a:ext uri="{FF2B5EF4-FFF2-40B4-BE49-F238E27FC236}">
                    <a16:creationId xmlns:a16="http://schemas.microsoft.com/office/drawing/2014/main" id="{D281D783-7DFF-EF02-9687-6E0D0D3E12DE}"/>
                  </a:ext>
                </a:extLst>
              </p:cNvPr>
              <p:cNvSpPr txBox="1">
                <a:spLocks noRot="1" noChangeAspect="1" noMove="1" noResize="1" noEditPoints="1" noAdjustHandles="1" noChangeArrowheads="1" noChangeShapeType="1" noTextEdit="1"/>
              </p:cNvSpPr>
              <p:nvPr/>
            </p:nvSpPr>
            <p:spPr>
              <a:xfrm>
                <a:off x="719672" y="3549412"/>
                <a:ext cx="1941749" cy="430887"/>
              </a:xfrm>
              <a:prstGeom prst="rect">
                <a:avLst/>
              </a:prstGeom>
              <a:blipFill>
                <a:blip r:embed="rId6"/>
                <a:stretch>
                  <a:fillRect l="-1254"/>
                </a:stretch>
              </a:blipFill>
            </p:spPr>
            <p:txBody>
              <a:bodyPr/>
              <a:lstStyle/>
              <a:p>
                <a:r>
                  <a:rPr lang="en-GB">
                    <a:noFill/>
                  </a:rPr>
                  <a:t> </a:t>
                </a:r>
              </a:p>
            </p:txBody>
          </p:sp>
        </mc:Fallback>
      </mc:AlternateContent>
    </p:spTree>
    <p:extLst>
      <p:ext uri="{BB962C8B-B14F-4D97-AF65-F5344CB8AC3E}">
        <p14:creationId xmlns:p14="http://schemas.microsoft.com/office/powerpoint/2010/main" val="1486962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691"/>
        <p:cNvGrpSpPr/>
        <p:nvPr/>
      </p:nvGrpSpPr>
      <p:grpSpPr>
        <a:xfrm>
          <a:off x="0" y="0"/>
          <a:ext cx="0" cy="0"/>
          <a:chOff x="0" y="0"/>
          <a:chExt cx="0" cy="0"/>
        </a:xfrm>
      </p:grpSpPr>
      <p:sp>
        <p:nvSpPr>
          <p:cNvPr id="704" name="Google Shape;704;p38"/>
          <p:cNvSpPr txBox="1">
            <a:spLocks noGrp="1"/>
          </p:cNvSpPr>
          <p:nvPr>
            <p:ph type="title" idx="15"/>
          </p:nvPr>
        </p:nvSpPr>
        <p:spPr>
          <a:xfrm>
            <a:off x="719675" y="539500"/>
            <a:ext cx="7711200" cy="478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Rede “kite” abertura da linha 1-3</a:t>
            </a:r>
            <a:endParaRPr dirty="0"/>
          </a:p>
        </p:txBody>
      </p:sp>
      <p:pic>
        <p:nvPicPr>
          <p:cNvPr id="32" name="Picture 31" descr="Chart, bar chart&#10;&#10;Description automatically generated">
            <a:extLst>
              <a:ext uri="{FF2B5EF4-FFF2-40B4-BE49-F238E27FC236}">
                <a16:creationId xmlns:a16="http://schemas.microsoft.com/office/drawing/2014/main" id="{365AECCE-ECBE-3118-7D2B-44A3407C62BC}"/>
              </a:ext>
            </a:extLst>
          </p:cNvPr>
          <p:cNvPicPr>
            <a:picLocks noChangeAspect="1"/>
          </p:cNvPicPr>
          <p:nvPr/>
        </p:nvPicPr>
        <p:blipFill>
          <a:blip r:embed="rId3"/>
          <a:stretch>
            <a:fillRect/>
          </a:stretch>
        </p:blipFill>
        <p:spPr>
          <a:xfrm>
            <a:off x="3269735" y="1227865"/>
            <a:ext cx="5313354" cy="3441696"/>
          </a:xfrm>
          <a:prstGeom prst="rect">
            <a:avLst/>
          </a:prstGeom>
        </p:spPr>
      </p:pic>
      <p:pic>
        <p:nvPicPr>
          <p:cNvPr id="34" name="Picture 33" descr="Chart, bar chart&#10;&#10;Description automatically generated">
            <a:extLst>
              <a:ext uri="{FF2B5EF4-FFF2-40B4-BE49-F238E27FC236}">
                <a16:creationId xmlns:a16="http://schemas.microsoft.com/office/drawing/2014/main" id="{91EB7A73-B0DD-0004-3166-889FC2EA6494}"/>
              </a:ext>
            </a:extLst>
          </p:cNvPr>
          <p:cNvPicPr>
            <a:picLocks noChangeAspect="1"/>
          </p:cNvPicPr>
          <p:nvPr/>
        </p:nvPicPr>
        <p:blipFill>
          <a:blip r:embed="rId4"/>
          <a:stretch>
            <a:fillRect/>
          </a:stretch>
        </p:blipFill>
        <p:spPr>
          <a:xfrm>
            <a:off x="3269735" y="1227865"/>
            <a:ext cx="5313354" cy="3441696"/>
          </a:xfrm>
          <a:prstGeom prst="rect">
            <a:avLst/>
          </a:prstGeom>
        </p:spPr>
      </p:pic>
      <p:sp>
        <p:nvSpPr>
          <p:cNvPr id="2" name="Google Shape;1520;p59">
            <a:extLst>
              <a:ext uri="{FF2B5EF4-FFF2-40B4-BE49-F238E27FC236}">
                <a16:creationId xmlns:a16="http://schemas.microsoft.com/office/drawing/2014/main" id="{5F18C23A-A1D5-B478-6579-FF3BCBF0EB61}"/>
              </a:ext>
            </a:extLst>
          </p:cNvPr>
          <p:cNvSpPr txBox="1">
            <a:spLocks/>
          </p:cNvSpPr>
          <p:nvPr/>
        </p:nvSpPr>
        <p:spPr>
          <a:xfrm>
            <a:off x="856409" y="1225784"/>
            <a:ext cx="1704857" cy="867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2800"/>
              <a:buFont typeface="DM Sans"/>
              <a:buNone/>
              <a:defRPr sz="1400" b="0" i="0" u="none" strike="noStrike" cap="none">
                <a:solidFill>
                  <a:schemeClr val="lt2"/>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9pPr>
          </a:lstStyle>
          <a:p>
            <a:pPr marL="0" indent="0" algn="l"/>
            <a:r>
              <a:rPr lang="pt-BR" b="1" dirty="0"/>
              <a:t>Deteção</a:t>
            </a:r>
          </a:p>
          <a:p>
            <a:pPr marL="0" indent="0" algn="l"/>
            <a:endParaRPr lang="pt-BR" b="1" dirty="0"/>
          </a:p>
          <a:p>
            <a:pPr marL="0" indent="0" algn="l"/>
            <a:r>
              <a:rPr lang="pt-BR" b="1" dirty="0"/>
              <a:t>Identificação</a:t>
            </a:r>
          </a:p>
        </p:txBody>
      </p:sp>
      <p:pic>
        <p:nvPicPr>
          <p:cNvPr id="3" name="Graphic 2" descr="Tick with solid fill">
            <a:extLst>
              <a:ext uri="{FF2B5EF4-FFF2-40B4-BE49-F238E27FC236}">
                <a16:creationId xmlns:a16="http://schemas.microsoft.com/office/drawing/2014/main" id="{33F71A9D-BB38-839D-53CC-0D76379CD8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43226" y="1279797"/>
            <a:ext cx="315647" cy="315647"/>
          </a:xfrm>
          <a:prstGeom prst="rect">
            <a:avLst/>
          </a:prstGeom>
        </p:spPr>
      </p:pic>
      <p:pic>
        <p:nvPicPr>
          <p:cNvPr id="4" name="Graphic 3" descr="Tick with solid fill">
            <a:extLst>
              <a:ext uri="{FF2B5EF4-FFF2-40B4-BE49-F238E27FC236}">
                <a16:creationId xmlns:a16="http://schemas.microsoft.com/office/drawing/2014/main" id="{2E5F0F1B-47E1-30D1-93A1-46508FB0764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39712" y="1695794"/>
            <a:ext cx="315647" cy="315647"/>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F651A6D5-A5F8-81C0-66F2-91F8A70AB07C}"/>
                  </a:ext>
                </a:extLst>
              </p:cNvPr>
              <p:cNvSpPr txBox="1"/>
              <p:nvPr/>
            </p:nvSpPr>
            <p:spPr>
              <a:xfrm>
                <a:off x="4266048" y="2174736"/>
                <a:ext cx="37603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chemeClr val="tx1"/>
                              </a:solidFill>
                              <a:latin typeface="Cambria Math" panose="02040503050406030204" pitchFamily="18" charset="0"/>
                              <a:ea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𝑃</m:t>
                          </m:r>
                        </m:e>
                        <m:sub>
                          <m:r>
                            <a:rPr lang="en-GB" i="1">
                              <a:solidFill>
                                <a:schemeClr val="tx1"/>
                              </a:solidFill>
                              <a:latin typeface="Cambria Math" panose="02040503050406030204" pitchFamily="18" charset="0"/>
                              <a:ea typeface="Cambria Math" panose="02040503050406030204" pitchFamily="18" charset="0"/>
                            </a:rPr>
                            <m:t>31</m:t>
                          </m:r>
                        </m:sub>
                      </m:sSub>
                    </m:oMath>
                  </m:oMathPara>
                </a14:m>
                <a:endParaRPr lang="en-GB" dirty="0"/>
              </a:p>
            </p:txBody>
          </p:sp>
        </mc:Choice>
        <mc:Fallback>
          <p:sp>
            <p:nvSpPr>
              <p:cNvPr id="6" name="TextBox 5">
                <a:extLst>
                  <a:ext uri="{FF2B5EF4-FFF2-40B4-BE49-F238E27FC236}">
                    <a16:creationId xmlns:a16="http://schemas.microsoft.com/office/drawing/2014/main" id="{F651A6D5-A5F8-81C0-66F2-91F8A70AB07C}"/>
                  </a:ext>
                </a:extLst>
              </p:cNvPr>
              <p:cNvSpPr txBox="1">
                <a:spLocks noRot="1" noChangeAspect="1" noMove="1" noResize="1" noEditPoints="1" noAdjustHandles="1" noChangeArrowheads="1" noChangeShapeType="1" noTextEdit="1"/>
              </p:cNvSpPr>
              <p:nvPr/>
            </p:nvSpPr>
            <p:spPr>
              <a:xfrm>
                <a:off x="4266048" y="2174736"/>
                <a:ext cx="376039" cy="307777"/>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0D2EAEE-FD9B-E19E-3513-8A2E755C050D}"/>
                  </a:ext>
                </a:extLst>
              </p:cNvPr>
              <p:cNvSpPr txBox="1"/>
              <p:nvPr/>
            </p:nvSpPr>
            <p:spPr>
              <a:xfrm>
                <a:off x="4285099" y="2794824"/>
                <a:ext cx="37603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chemeClr val="tx1"/>
                              </a:solidFill>
                              <a:latin typeface="Cambria Math" panose="02040503050406030204" pitchFamily="18" charset="0"/>
                              <a:ea typeface="Cambria Math" panose="02040503050406030204" pitchFamily="18" charset="0"/>
                            </a:rPr>
                          </m:ctrlPr>
                        </m:sSubPr>
                        <m:e>
                          <m:r>
                            <a:rPr lang="en-GB" b="0" i="1" smtClean="0">
                              <a:solidFill>
                                <a:schemeClr val="tx1"/>
                              </a:solidFill>
                              <a:latin typeface="Cambria Math" panose="02040503050406030204" pitchFamily="18" charset="0"/>
                              <a:ea typeface="Cambria Math" panose="02040503050406030204" pitchFamily="18" charset="0"/>
                            </a:rPr>
                            <m:t>𝑟</m:t>
                          </m:r>
                        </m:e>
                        <m:sub>
                          <m:r>
                            <a:rPr lang="en-GB" b="0" i="1" smtClean="0">
                              <a:solidFill>
                                <a:schemeClr val="tx1"/>
                              </a:solidFill>
                              <a:latin typeface="Cambria Math" panose="02040503050406030204" pitchFamily="18" charset="0"/>
                              <a:ea typeface="Cambria Math" panose="02040503050406030204" pitchFamily="18" charset="0"/>
                            </a:rPr>
                            <m:t>2</m:t>
                          </m:r>
                        </m:sub>
                      </m:sSub>
                    </m:oMath>
                  </m:oMathPara>
                </a14:m>
                <a:endParaRPr lang="en-GB" dirty="0"/>
              </a:p>
            </p:txBody>
          </p:sp>
        </mc:Choice>
        <mc:Fallback>
          <p:sp>
            <p:nvSpPr>
              <p:cNvPr id="7" name="TextBox 6">
                <a:extLst>
                  <a:ext uri="{FF2B5EF4-FFF2-40B4-BE49-F238E27FC236}">
                    <a16:creationId xmlns:a16="http://schemas.microsoft.com/office/drawing/2014/main" id="{90D2EAEE-FD9B-E19E-3513-8A2E755C050D}"/>
                  </a:ext>
                </a:extLst>
              </p:cNvPr>
              <p:cNvSpPr txBox="1">
                <a:spLocks noRot="1" noChangeAspect="1" noMove="1" noResize="1" noEditPoints="1" noAdjustHandles="1" noChangeArrowheads="1" noChangeShapeType="1" noTextEdit="1"/>
              </p:cNvSpPr>
              <p:nvPr/>
            </p:nvSpPr>
            <p:spPr>
              <a:xfrm>
                <a:off x="4285099" y="2794824"/>
                <a:ext cx="376039" cy="307777"/>
              </a:xfrm>
              <a:prstGeom prst="rect">
                <a:avLst/>
              </a:prstGeom>
              <a:blipFill>
                <a:blip r:embed="rId8"/>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88502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P spid="7" grpId="0" build="allAtOnce"/>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04;p38">
            <a:extLst>
              <a:ext uri="{FF2B5EF4-FFF2-40B4-BE49-F238E27FC236}">
                <a16:creationId xmlns:a16="http://schemas.microsoft.com/office/drawing/2014/main" id="{7FEC7982-04FD-3C23-642E-3466827A2DBA}"/>
              </a:ext>
            </a:extLst>
          </p:cNvPr>
          <p:cNvSpPr txBox="1">
            <a:spLocks/>
          </p:cNvSpPr>
          <p:nvPr/>
        </p:nvSpPr>
        <p:spPr>
          <a:xfrm>
            <a:off x="719675" y="539500"/>
            <a:ext cx="7711200" cy="4782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3000" b="1" dirty="0">
                <a:solidFill>
                  <a:schemeClr val="dk1"/>
                </a:solidFill>
                <a:latin typeface="DM Sans"/>
                <a:sym typeface="DM Sans"/>
              </a:rPr>
              <a:t>Rede IEEE33 abertura da linha 12-22</a:t>
            </a:r>
          </a:p>
        </p:txBody>
      </p:sp>
      <p:pic>
        <p:nvPicPr>
          <p:cNvPr id="7" name="Picture 6" descr="Chart, box and whisker chart&#10;&#10;Description automatically generated">
            <a:extLst>
              <a:ext uri="{FF2B5EF4-FFF2-40B4-BE49-F238E27FC236}">
                <a16:creationId xmlns:a16="http://schemas.microsoft.com/office/drawing/2014/main" id="{C5FBB14B-9C8F-C737-AF2A-0B226B34E315}"/>
              </a:ext>
            </a:extLst>
          </p:cNvPr>
          <p:cNvPicPr>
            <a:picLocks noChangeAspect="1"/>
          </p:cNvPicPr>
          <p:nvPr/>
        </p:nvPicPr>
        <p:blipFill>
          <a:blip r:embed="rId2"/>
          <a:stretch>
            <a:fillRect/>
          </a:stretch>
        </p:blipFill>
        <p:spPr>
          <a:xfrm>
            <a:off x="5136995" y="1187708"/>
            <a:ext cx="2858893" cy="2276604"/>
          </a:xfrm>
          <a:prstGeom prst="rect">
            <a:avLst/>
          </a:prstGeom>
        </p:spPr>
      </p:pic>
      <p:sp>
        <p:nvSpPr>
          <p:cNvPr id="2" name="Google Shape;1517;p59">
            <a:extLst>
              <a:ext uri="{FF2B5EF4-FFF2-40B4-BE49-F238E27FC236}">
                <a16:creationId xmlns:a16="http://schemas.microsoft.com/office/drawing/2014/main" id="{4BB71D8B-9E9A-189C-8046-D7E087262A01}"/>
              </a:ext>
            </a:extLst>
          </p:cNvPr>
          <p:cNvSpPr txBox="1">
            <a:spLocks/>
          </p:cNvSpPr>
          <p:nvPr/>
        </p:nvSpPr>
        <p:spPr>
          <a:xfrm>
            <a:off x="719675" y="1178149"/>
            <a:ext cx="3180865" cy="295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DM Sans"/>
              <a:buNone/>
              <a:defRPr sz="1800" b="1" i="0" u="none" strike="noStrike" cap="none">
                <a:solidFill>
                  <a:schemeClr val="accent5"/>
                </a:solidFill>
                <a:latin typeface="DM Sans"/>
                <a:ea typeface="DM Sans"/>
                <a:cs typeface="DM Sans"/>
                <a:sym typeface="DM Sans"/>
              </a:defRPr>
            </a:lvl1pPr>
            <a:lvl2pPr marR="0" lvl="1"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2pPr>
            <a:lvl3pPr marR="0" lvl="2"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3pPr>
            <a:lvl4pPr marR="0" lvl="3"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4pPr>
            <a:lvl5pPr marR="0" lvl="4"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5pPr>
            <a:lvl6pPr marR="0" lvl="5"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6pPr>
            <a:lvl7pPr marR="0" lvl="6"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7pPr>
            <a:lvl8pPr marR="0" lvl="7"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8pPr>
            <a:lvl9pPr marR="0" lvl="8"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9pPr>
          </a:lstStyle>
          <a:p>
            <a:pPr algn="l"/>
            <a:r>
              <a:rPr lang="en-GB" dirty="0" err="1"/>
              <a:t>Medições</a:t>
            </a:r>
            <a:endParaRPr lang="en-GB"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48A28728-48A6-8254-00C2-87DDB4A10399}"/>
                  </a:ext>
                </a:extLst>
              </p:cNvPr>
              <p:cNvSpPr txBox="1"/>
              <p:nvPr/>
            </p:nvSpPr>
            <p:spPr>
              <a:xfrm>
                <a:off x="719675" y="1526221"/>
                <a:ext cx="4414670" cy="2154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solidFill>
                            <a:schemeClr val="tx2"/>
                          </a:solidFill>
                          <a:latin typeface="Cambria Math" panose="02040503050406030204" pitchFamily="18" charset="0"/>
                        </a:rPr>
                        <m:t>𝑧</m:t>
                      </m:r>
                      <m:r>
                        <a:rPr lang="en-GB" b="0" i="1" smtClean="0">
                          <a:solidFill>
                            <a:schemeClr val="tx2"/>
                          </a:solidFill>
                          <a:latin typeface="Cambria Math" panose="02040503050406030204" pitchFamily="18" charset="0"/>
                        </a:rPr>
                        <m:t>=</m:t>
                      </m:r>
                      <m:d>
                        <m:dPr>
                          <m:begChr m:val="["/>
                          <m:endChr m:val="]"/>
                          <m:ctrlPr>
                            <a:rPr lang="en-GB" b="0" i="1" smtClean="0">
                              <a:solidFill>
                                <a:schemeClr val="tx2"/>
                              </a:solidFill>
                              <a:latin typeface="Cambria Math" panose="02040503050406030204" pitchFamily="18" charset="0"/>
                            </a:rPr>
                          </m:ctrlPr>
                        </m:dPr>
                        <m:e>
                          <m:m>
                            <m:mPr>
                              <m:mcs>
                                <m:mc>
                                  <m:mcPr>
                                    <m:count m:val="3"/>
                                    <m:mcJc m:val="center"/>
                                  </m:mcPr>
                                </m:mc>
                              </m:mcs>
                              <m:ctrlPr>
                                <a:rPr lang="en-GB" b="0" i="1" smtClean="0">
                                  <a:solidFill>
                                    <a:schemeClr val="tx2"/>
                                  </a:solidFill>
                                  <a:latin typeface="Cambria Math" panose="02040503050406030204" pitchFamily="18" charset="0"/>
                                </a:rPr>
                              </m:ctrlPr>
                            </m:mPr>
                            <m:mr>
                              <m:e>
                                <m:m>
                                  <m:mPr>
                                    <m:mcs>
                                      <m:mc>
                                        <m:mcPr>
                                          <m:count m:val="3"/>
                                          <m:mcJc m:val="center"/>
                                        </m:mcPr>
                                      </m:mc>
                                    </m:mcs>
                                    <m:ctrlPr>
                                      <a:rPr lang="en-GB" b="0" i="1" smtClean="0">
                                        <a:solidFill>
                                          <a:schemeClr val="tx2"/>
                                        </a:solidFill>
                                        <a:latin typeface="Cambria Math" panose="02040503050406030204" pitchFamily="18" charset="0"/>
                                      </a:rPr>
                                    </m:ctrlPr>
                                  </m:mPr>
                                  <m:mr>
                                    <m:e>
                                      <m:sSub>
                                        <m:sSubPr>
                                          <m:ctrlPr>
                                            <a:rPr lang="en-GB" i="1">
                                              <a:solidFill>
                                                <a:schemeClr val="tx1"/>
                                              </a:solidFill>
                                              <a:latin typeface="Cambria Math" panose="02040503050406030204" pitchFamily="18" charset="0"/>
                                              <a:ea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𝑃</m:t>
                                          </m:r>
                                        </m:e>
                                        <m:sub>
                                          <m:r>
                                            <a:rPr lang="en-GB" i="1">
                                              <a:solidFill>
                                                <a:schemeClr val="tx1"/>
                                              </a:solidFill>
                                              <a:latin typeface="Cambria Math" panose="02040503050406030204" pitchFamily="18" charset="0"/>
                                              <a:ea typeface="Cambria Math" panose="02040503050406030204" pitchFamily="18" charset="0"/>
                                            </a:rPr>
                                            <m:t>2</m:t>
                                          </m:r>
                                          <m:r>
                                            <a:rPr lang="en-GB" b="0" i="1" smtClean="0">
                                              <a:solidFill>
                                                <a:schemeClr val="tx1"/>
                                              </a:solidFill>
                                              <a:latin typeface="Cambria Math" panose="02040503050406030204" pitchFamily="18" charset="0"/>
                                              <a:ea typeface="Cambria Math" panose="02040503050406030204" pitchFamily="18" charset="0"/>
                                            </a:rPr>
                                            <m:t>16</m:t>
                                          </m:r>
                                        </m:sub>
                                      </m:sSub>
                                    </m:e>
                                    <m:e>
                                      <m:sSub>
                                        <m:sSubPr>
                                          <m:ctrlPr>
                                            <a:rPr lang="en-GB" i="1">
                                              <a:solidFill>
                                                <a:schemeClr val="tx1"/>
                                              </a:solidFill>
                                              <a:latin typeface="Cambria Math" panose="02040503050406030204" pitchFamily="18" charset="0"/>
                                              <a:ea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𝑃</m:t>
                                          </m:r>
                                        </m:e>
                                        <m:sub>
                                          <m:r>
                                            <a:rPr lang="en-GB" b="0" i="1" smtClean="0">
                                              <a:solidFill>
                                                <a:schemeClr val="tx1"/>
                                              </a:solidFill>
                                              <a:latin typeface="Cambria Math" panose="02040503050406030204" pitchFamily="18" charset="0"/>
                                              <a:ea typeface="Cambria Math" panose="02040503050406030204" pitchFamily="18" charset="0"/>
                                            </a:rPr>
                                            <m:t>1222</m:t>
                                          </m:r>
                                        </m:sub>
                                      </m:sSub>
                                    </m:e>
                                    <m:e>
                                      <m:sSub>
                                        <m:sSubPr>
                                          <m:ctrlPr>
                                            <a:rPr lang="en-GB" i="1">
                                              <a:solidFill>
                                                <a:schemeClr val="tx1"/>
                                              </a:solidFill>
                                              <a:latin typeface="Cambria Math" panose="02040503050406030204" pitchFamily="18" charset="0"/>
                                              <a:ea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𝑃</m:t>
                                          </m:r>
                                        </m:e>
                                        <m:sub>
                                          <m:r>
                                            <a:rPr lang="en-GB" b="0" i="1" smtClean="0">
                                              <a:solidFill>
                                                <a:schemeClr val="tx1"/>
                                              </a:solidFill>
                                              <a:latin typeface="Cambria Math" panose="02040503050406030204" pitchFamily="18" charset="0"/>
                                              <a:ea typeface="Cambria Math" panose="02040503050406030204" pitchFamily="18" charset="0"/>
                                            </a:rPr>
                                            <m:t>2529</m:t>
                                          </m:r>
                                        </m:sub>
                                      </m:sSub>
                                    </m:e>
                                  </m:mr>
                                </m:m>
                              </m:e>
                              <m:e>
                                <m:m>
                                  <m:mPr>
                                    <m:mcs>
                                      <m:mc>
                                        <m:mcPr>
                                          <m:count m:val="3"/>
                                          <m:mcJc m:val="center"/>
                                        </m:mcPr>
                                      </m:mc>
                                    </m:mcs>
                                    <m:ctrlPr>
                                      <a:rPr lang="en-GB" b="0" i="1" smtClean="0">
                                        <a:solidFill>
                                          <a:schemeClr val="tx2"/>
                                        </a:solidFill>
                                        <a:latin typeface="Cambria Math" panose="02040503050406030204" pitchFamily="18" charset="0"/>
                                      </a:rPr>
                                    </m:ctrlPr>
                                  </m:mPr>
                                  <m:mr>
                                    <m:e>
                                      <m:sSub>
                                        <m:sSubPr>
                                          <m:ctrlPr>
                                            <a:rPr lang="en-GB" i="1" smtClean="0">
                                              <a:solidFill>
                                                <a:schemeClr val="tx1"/>
                                              </a:solidFill>
                                              <a:latin typeface="Cambria Math" panose="02040503050406030204" pitchFamily="18" charset="0"/>
                                              <a:ea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𝑃</m:t>
                                          </m:r>
                                        </m:e>
                                        <m:sub>
                                          <m:r>
                                            <a:rPr lang="en-GB" b="0" i="1" smtClean="0">
                                              <a:solidFill>
                                                <a:schemeClr val="tx1"/>
                                              </a:solidFill>
                                              <a:latin typeface="Cambria Math" panose="02040503050406030204" pitchFamily="18" charset="0"/>
                                              <a:ea typeface="Cambria Math" panose="02040503050406030204" pitchFamily="18" charset="0"/>
                                            </a:rPr>
                                            <m:t>12</m:t>
                                          </m:r>
                                        </m:sub>
                                      </m:sSub>
                                    </m:e>
                                    <m:e>
                                      <m:r>
                                        <a:rPr lang="en-GB" b="0" i="1" smtClean="0">
                                          <a:solidFill>
                                            <a:schemeClr val="tx2"/>
                                          </a:solidFill>
                                          <a:latin typeface="Cambria Math" panose="02040503050406030204" pitchFamily="18" charset="0"/>
                                        </a:rPr>
                                        <m:t>⋯</m:t>
                                      </m:r>
                                    </m:e>
                                    <m:e>
                                      <m:sSub>
                                        <m:sSubPr>
                                          <m:ctrlPr>
                                            <a:rPr lang="en-GB" i="1" smtClean="0">
                                              <a:solidFill>
                                                <a:schemeClr val="tx1"/>
                                              </a:solidFill>
                                              <a:latin typeface="Cambria Math" panose="02040503050406030204" pitchFamily="18" charset="0"/>
                                              <a:ea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𝑃</m:t>
                                          </m:r>
                                        </m:e>
                                        <m:sub>
                                          <m:r>
                                            <a:rPr lang="en-GB" b="0" i="1" smtClean="0">
                                              <a:solidFill>
                                                <a:schemeClr val="tx1"/>
                                              </a:solidFill>
                                              <a:latin typeface="Cambria Math" panose="02040503050406030204" pitchFamily="18" charset="0"/>
                                              <a:ea typeface="Cambria Math" panose="02040503050406030204" pitchFamily="18" charset="0"/>
                                            </a:rPr>
                                            <m:t>3233</m:t>
                                          </m:r>
                                        </m:sub>
                                      </m:sSub>
                                    </m:e>
                                  </m:mr>
                                </m:m>
                              </m:e>
                              <m:e>
                                <m:m>
                                  <m:mPr>
                                    <m:mcs>
                                      <m:mc>
                                        <m:mcPr>
                                          <m:count m:val="3"/>
                                          <m:mcJc m:val="center"/>
                                        </m:mcPr>
                                      </m:mc>
                                    </m:mcs>
                                    <m:ctrlPr>
                                      <a:rPr lang="en-GB" b="0" i="1" smtClean="0">
                                        <a:solidFill>
                                          <a:schemeClr val="tx2"/>
                                        </a:solidFill>
                                        <a:latin typeface="Cambria Math" panose="02040503050406030204" pitchFamily="18" charset="0"/>
                                      </a:rPr>
                                    </m:ctrlPr>
                                  </m:mPr>
                                  <m:mr>
                                    <m:e>
                                      <m:sSub>
                                        <m:sSubPr>
                                          <m:ctrlPr>
                                            <a:rPr lang="en-GB" i="1">
                                              <a:solidFill>
                                                <a:schemeClr val="tx1"/>
                                              </a:solidFill>
                                              <a:latin typeface="Cambria Math" panose="02040503050406030204" pitchFamily="18" charset="0"/>
                                              <a:ea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𝑃</m:t>
                                          </m:r>
                                        </m:e>
                                        <m:sub>
                                          <m:r>
                                            <a:rPr lang="en-GB" b="0" i="1" smtClean="0">
                                              <a:solidFill>
                                                <a:schemeClr val="tx1"/>
                                              </a:solidFill>
                                              <a:latin typeface="Cambria Math" panose="02040503050406030204" pitchFamily="18" charset="0"/>
                                              <a:ea typeface="Cambria Math" panose="02040503050406030204" pitchFamily="18" charset="0"/>
                                            </a:rPr>
                                            <m:t>1</m:t>
                                          </m:r>
                                        </m:sub>
                                      </m:sSub>
                                    </m:e>
                                    <m:e>
                                      <m:r>
                                        <a:rPr lang="en-GB" b="0" i="1" smtClean="0">
                                          <a:solidFill>
                                            <a:schemeClr val="tx2"/>
                                          </a:solidFill>
                                          <a:latin typeface="Cambria Math" panose="02040503050406030204" pitchFamily="18" charset="0"/>
                                        </a:rPr>
                                        <m:t>⋯</m:t>
                                      </m:r>
                                    </m:e>
                                    <m:e>
                                      <m:sSub>
                                        <m:sSubPr>
                                          <m:ctrlPr>
                                            <a:rPr lang="en-GB" i="1">
                                              <a:solidFill>
                                                <a:schemeClr val="tx1"/>
                                              </a:solidFill>
                                              <a:latin typeface="Cambria Math" panose="02040503050406030204" pitchFamily="18" charset="0"/>
                                              <a:ea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𝑃</m:t>
                                          </m:r>
                                        </m:e>
                                        <m:sub>
                                          <m:r>
                                            <a:rPr lang="en-GB" b="0" i="1" smtClean="0">
                                              <a:solidFill>
                                                <a:schemeClr val="tx1"/>
                                              </a:solidFill>
                                              <a:latin typeface="Cambria Math" panose="02040503050406030204" pitchFamily="18" charset="0"/>
                                              <a:ea typeface="Cambria Math" panose="02040503050406030204" pitchFamily="18" charset="0"/>
                                            </a:rPr>
                                            <m:t>33</m:t>
                                          </m:r>
                                        </m:sub>
                                      </m:sSub>
                                    </m:e>
                                  </m:mr>
                                </m:m>
                              </m:e>
                            </m:mr>
                          </m:m>
                        </m:e>
                      </m:d>
                    </m:oMath>
                  </m:oMathPara>
                </a14:m>
                <a:endParaRPr lang="en-GB" dirty="0">
                  <a:solidFill>
                    <a:schemeClr val="tx2"/>
                  </a:solidFill>
                </a:endParaRPr>
              </a:p>
            </p:txBody>
          </p:sp>
        </mc:Choice>
        <mc:Fallback>
          <p:sp>
            <p:nvSpPr>
              <p:cNvPr id="4" name="TextBox 3">
                <a:extLst>
                  <a:ext uri="{FF2B5EF4-FFF2-40B4-BE49-F238E27FC236}">
                    <a16:creationId xmlns:a16="http://schemas.microsoft.com/office/drawing/2014/main" id="{48A28728-48A6-8254-00C2-87DDB4A10399}"/>
                  </a:ext>
                </a:extLst>
              </p:cNvPr>
              <p:cNvSpPr txBox="1">
                <a:spLocks noRot="1" noChangeAspect="1" noMove="1" noResize="1" noEditPoints="1" noAdjustHandles="1" noChangeArrowheads="1" noChangeShapeType="1" noTextEdit="1"/>
              </p:cNvSpPr>
              <p:nvPr/>
            </p:nvSpPr>
            <p:spPr>
              <a:xfrm>
                <a:off x="719675" y="1526221"/>
                <a:ext cx="4414670" cy="215444"/>
              </a:xfrm>
              <a:prstGeom prst="rect">
                <a:avLst/>
              </a:prstGeom>
              <a:blipFill>
                <a:blip r:embed="rId3"/>
                <a:stretch>
                  <a:fillRect b="-11111"/>
                </a:stretch>
              </a:blipFill>
            </p:spPr>
            <p:txBody>
              <a:bodyPr/>
              <a:lstStyle/>
              <a:p>
                <a:r>
                  <a:rPr lang="en-GB">
                    <a:noFill/>
                  </a:rPr>
                  <a:t> </a:t>
                </a:r>
              </a:p>
            </p:txBody>
          </p:sp>
        </mc:Fallback>
      </mc:AlternateContent>
      <p:sp>
        <p:nvSpPr>
          <p:cNvPr id="5" name="Google Shape;1517;p59">
            <a:extLst>
              <a:ext uri="{FF2B5EF4-FFF2-40B4-BE49-F238E27FC236}">
                <a16:creationId xmlns:a16="http://schemas.microsoft.com/office/drawing/2014/main" id="{5CD7464F-234C-7154-564D-C42E16E18E02}"/>
              </a:ext>
            </a:extLst>
          </p:cNvPr>
          <p:cNvSpPr txBox="1">
            <a:spLocks/>
          </p:cNvSpPr>
          <p:nvPr/>
        </p:nvSpPr>
        <p:spPr>
          <a:xfrm>
            <a:off x="719671" y="2097508"/>
            <a:ext cx="3180865" cy="295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DM Sans"/>
              <a:buNone/>
              <a:defRPr sz="1800" b="1" i="0" u="none" strike="noStrike" cap="none">
                <a:solidFill>
                  <a:schemeClr val="accent5"/>
                </a:solidFill>
                <a:latin typeface="DM Sans"/>
                <a:ea typeface="DM Sans"/>
                <a:cs typeface="DM Sans"/>
                <a:sym typeface="DM Sans"/>
              </a:defRPr>
            </a:lvl1pPr>
            <a:lvl2pPr marR="0" lvl="1"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2pPr>
            <a:lvl3pPr marR="0" lvl="2"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3pPr>
            <a:lvl4pPr marR="0" lvl="3"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4pPr>
            <a:lvl5pPr marR="0" lvl="4"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5pPr>
            <a:lvl6pPr marR="0" lvl="5"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6pPr>
            <a:lvl7pPr marR="0" lvl="6"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7pPr>
            <a:lvl8pPr marR="0" lvl="7"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8pPr>
            <a:lvl9pPr marR="0" lvl="8"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9pPr>
          </a:lstStyle>
          <a:p>
            <a:pPr algn="l"/>
            <a:r>
              <a:rPr lang="en-GB" dirty="0"/>
              <a:t>Estado </a:t>
            </a:r>
            <a:r>
              <a:rPr lang="en-GB" dirty="0" err="1"/>
              <a:t>estimado</a:t>
            </a:r>
            <a:endParaRPr lang="en-GB" dirty="0"/>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7BE64A46-D244-FF1A-1B94-24CCC362F172}"/>
                  </a:ext>
                </a:extLst>
              </p:cNvPr>
              <p:cNvSpPr txBox="1"/>
              <p:nvPr/>
            </p:nvSpPr>
            <p:spPr>
              <a:xfrm>
                <a:off x="719672" y="2459475"/>
                <a:ext cx="1836913" cy="22454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GB" i="1" smtClean="0">
                              <a:solidFill>
                                <a:schemeClr val="tx1"/>
                              </a:solidFill>
                              <a:latin typeface="Cambria Math" panose="02040503050406030204" pitchFamily="18" charset="0"/>
                            </a:rPr>
                          </m:ctrlPr>
                        </m:accPr>
                        <m:e>
                          <m:r>
                            <a:rPr lang="en-GB" i="1">
                              <a:solidFill>
                                <a:schemeClr val="tx1"/>
                              </a:solidFill>
                              <a:latin typeface="Cambria Math" panose="02040503050406030204" pitchFamily="18" charset="0"/>
                              <a:ea typeface="Cambria Math" panose="02040503050406030204" pitchFamily="18" charset="0"/>
                            </a:rPr>
                            <m:t>𝜃</m:t>
                          </m:r>
                        </m:e>
                      </m:acc>
                      <m:r>
                        <a:rPr lang="en-GB" i="1">
                          <a:solidFill>
                            <a:schemeClr val="tx1"/>
                          </a:solidFill>
                          <a:latin typeface="Cambria Math" panose="02040503050406030204" pitchFamily="18" charset="0"/>
                          <a:ea typeface="Cambria Math" panose="02040503050406030204" pitchFamily="18" charset="0"/>
                        </a:rPr>
                        <m:t> </m:t>
                      </m:r>
                      <m:r>
                        <a:rPr lang="en-GB" b="0" i="1" smtClean="0">
                          <a:solidFill>
                            <a:schemeClr val="tx2"/>
                          </a:solidFill>
                          <a:latin typeface="Cambria Math" panose="02040503050406030204" pitchFamily="18" charset="0"/>
                        </a:rPr>
                        <m:t>=</m:t>
                      </m:r>
                      <m:d>
                        <m:dPr>
                          <m:begChr m:val="["/>
                          <m:endChr m:val="]"/>
                          <m:ctrlPr>
                            <a:rPr lang="en-GB" b="0" i="1" smtClean="0">
                              <a:solidFill>
                                <a:schemeClr val="tx2"/>
                              </a:solidFill>
                              <a:latin typeface="Cambria Math" panose="02040503050406030204" pitchFamily="18" charset="0"/>
                            </a:rPr>
                          </m:ctrlPr>
                        </m:dPr>
                        <m:e>
                          <m:m>
                            <m:mPr>
                              <m:mcs>
                                <m:mc>
                                  <m:mcPr>
                                    <m:count m:val="3"/>
                                    <m:mcJc m:val="center"/>
                                  </m:mcPr>
                                </m:mc>
                              </m:mcs>
                              <m:ctrlPr>
                                <a:rPr lang="en-GB" b="0" i="1" smtClean="0">
                                  <a:solidFill>
                                    <a:schemeClr val="tx2"/>
                                  </a:solidFill>
                                  <a:latin typeface="Cambria Math" panose="02040503050406030204" pitchFamily="18" charset="0"/>
                                </a:rPr>
                              </m:ctrlPr>
                            </m:mPr>
                            <m:mr>
                              <m:e>
                                <m:r>
                                  <m:rPr>
                                    <m:brk m:alnAt="7"/>
                                  </m:rPr>
                                  <a:rPr lang="en-GB" b="0" i="1" smtClean="0">
                                    <a:solidFill>
                                      <a:schemeClr val="tx2"/>
                                    </a:solidFill>
                                    <a:latin typeface="Cambria Math" panose="02040503050406030204" pitchFamily="18" charset="0"/>
                                  </a:rPr>
                                  <m:t>0</m:t>
                                </m:r>
                              </m:e>
                              <m:e>
                                <m:r>
                                  <a:rPr lang="en-GB" b="0" i="1" smtClean="0">
                                    <a:solidFill>
                                      <a:schemeClr val="tx2"/>
                                    </a:solidFill>
                                    <a:latin typeface="Cambria Math" panose="02040503050406030204" pitchFamily="18" charset="0"/>
                                  </a:rPr>
                                  <m:t>⋯</m:t>
                                </m:r>
                              </m:e>
                              <m:e>
                                <m:r>
                                  <a:rPr lang="en-GB" b="0" i="1" smtClean="0">
                                    <a:solidFill>
                                      <a:schemeClr val="tx2"/>
                                    </a:solidFill>
                                    <a:latin typeface="Cambria Math" panose="02040503050406030204" pitchFamily="18" charset="0"/>
                                  </a:rPr>
                                  <m:t>−0.3464</m:t>
                                </m:r>
                              </m:e>
                            </m:mr>
                          </m:m>
                        </m:e>
                      </m:d>
                    </m:oMath>
                  </m:oMathPara>
                </a14:m>
                <a:endParaRPr lang="en-GB" dirty="0">
                  <a:solidFill>
                    <a:schemeClr val="tx2"/>
                  </a:solidFill>
                </a:endParaRPr>
              </a:p>
            </p:txBody>
          </p:sp>
        </mc:Choice>
        <mc:Fallback>
          <p:sp>
            <p:nvSpPr>
              <p:cNvPr id="8" name="TextBox 7">
                <a:extLst>
                  <a:ext uri="{FF2B5EF4-FFF2-40B4-BE49-F238E27FC236}">
                    <a16:creationId xmlns:a16="http://schemas.microsoft.com/office/drawing/2014/main" id="{7BE64A46-D244-FF1A-1B94-24CCC362F172}"/>
                  </a:ext>
                </a:extLst>
              </p:cNvPr>
              <p:cNvSpPr txBox="1">
                <a:spLocks noRot="1" noChangeAspect="1" noMove="1" noResize="1" noEditPoints="1" noAdjustHandles="1" noChangeArrowheads="1" noChangeShapeType="1" noTextEdit="1"/>
              </p:cNvSpPr>
              <p:nvPr/>
            </p:nvSpPr>
            <p:spPr>
              <a:xfrm>
                <a:off x="719672" y="2459475"/>
                <a:ext cx="1836913" cy="224549"/>
              </a:xfrm>
              <a:prstGeom prst="rect">
                <a:avLst/>
              </a:prstGeom>
              <a:blipFill>
                <a:blip r:embed="rId4"/>
                <a:stretch>
                  <a:fillRect l="-1661" t="-21622" b="-10811"/>
                </a:stretch>
              </a:blipFill>
            </p:spPr>
            <p:txBody>
              <a:bodyPr/>
              <a:lstStyle/>
              <a:p>
                <a:r>
                  <a:rPr lang="en-GB">
                    <a:noFill/>
                  </a:rPr>
                  <a:t> </a:t>
                </a:r>
              </a:p>
            </p:txBody>
          </p:sp>
        </mc:Fallback>
      </mc:AlternateContent>
      <p:sp>
        <p:nvSpPr>
          <p:cNvPr id="9" name="Google Shape;1517;p59">
            <a:extLst>
              <a:ext uri="{FF2B5EF4-FFF2-40B4-BE49-F238E27FC236}">
                <a16:creationId xmlns:a16="http://schemas.microsoft.com/office/drawing/2014/main" id="{C19B8643-C258-73C2-AFE7-53A592F9E64C}"/>
              </a:ext>
            </a:extLst>
          </p:cNvPr>
          <p:cNvSpPr txBox="1">
            <a:spLocks/>
          </p:cNvSpPr>
          <p:nvPr/>
        </p:nvSpPr>
        <p:spPr>
          <a:xfrm>
            <a:off x="719672" y="2972001"/>
            <a:ext cx="3566976" cy="295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DM Sans"/>
              <a:buNone/>
              <a:defRPr sz="1800" b="1" i="0" u="none" strike="noStrike" cap="none">
                <a:solidFill>
                  <a:schemeClr val="accent5"/>
                </a:solidFill>
                <a:latin typeface="DM Sans"/>
                <a:ea typeface="DM Sans"/>
                <a:cs typeface="DM Sans"/>
                <a:sym typeface="DM Sans"/>
              </a:defRPr>
            </a:lvl1pPr>
            <a:lvl2pPr marR="0" lvl="1"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2pPr>
            <a:lvl3pPr marR="0" lvl="2"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3pPr>
            <a:lvl4pPr marR="0" lvl="3"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4pPr>
            <a:lvl5pPr marR="0" lvl="4"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5pPr>
            <a:lvl6pPr marR="0" lvl="5"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6pPr>
            <a:lvl7pPr marR="0" lvl="6"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7pPr>
            <a:lvl8pPr marR="0" lvl="7"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8pPr>
            <a:lvl9pPr marR="0" lvl="8"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9pPr>
          </a:lstStyle>
          <a:p>
            <a:pPr algn="l"/>
            <a:r>
              <a:rPr lang="en-GB" dirty="0"/>
              <a:t>Teste de </a:t>
            </a:r>
            <a:r>
              <a:rPr lang="en-GB" dirty="0" err="1"/>
              <a:t>resíduos</a:t>
            </a:r>
            <a:r>
              <a:rPr lang="en-GB" dirty="0"/>
              <a:t> </a:t>
            </a:r>
            <a:r>
              <a:rPr lang="en-GB" dirty="0" err="1"/>
              <a:t>normalizados</a:t>
            </a:r>
            <a:endParaRPr lang="en-GB" dirty="0"/>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E38B52DA-00CC-6B3D-4B92-04A0CA7D106E}"/>
                  </a:ext>
                </a:extLst>
              </p:cNvPr>
              <p:cNvSpPr txBox="1"/>
              <p:nvPr/>
            </p:nvSpPr>
            <p:spPr>
              <a:xfrm>
                <a:off x="719674" y="3333968"/>
                <a:ext cx="1768694" cy="43088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func>
                        <m:funcPr>
                          <m:ctrlPr>
                            <a:rPr lang="en-GB" i="1" smtClean="0">
                              <a:solidFill>
                                <a:schemeClr val="tx1"/>
                              </a:solidFill>
                              <a:latin typeface="Cambria Math" panose="02040503050406030204" pitchFamily="18" charset="0"/>
                            </a:rPr>
                          </m:ctrlPr>
                        </m:funcPr>
                        <m:fName>
                          <m:r>
                            <m:rPr>
                              <m:sty m:val="p"/>
                            </m:rPr>
                            <a:rPr lang="en-GB">
                              <a:solidFill>
                                <a:schemeClr val="tx1"/>
                              </a:solidFill>
                              <a:latin typeface="Cambria Math" panose="02040503050406030204" pitchFamily="18" charset="0"/>
                            </a:rPr>
                            <m:t>max</m:t>
                          </m:r>
                        </m:fName>
                        <m:e>
                          <m:d>
                            <m:dPr>
                              <m:begChr m:val="|"/>
                              <m:endChr m:val="|"/>
                              <m:ctrlPr>
                                <a:rPr lang="en-GB" i="1">
                                  <a:solidFill>
                                    <a:schemeClr val="tx1"/>
                                  </a:solidFill>
                                  <a:latin typeface="Cambria Math" panose="02040503050406030204" pitchFamily="18" charset="0"/>
                                </a:rPr>
                              </m:ctrlPr>
                            </m:dPr>
                            <m:e>
                              <m:sSup>
                                <m:sSupPr>
                                  <m:ctrlPr>
                                    <a:rPr lang="en-GB" i="1">
                                      <a:solidFill>
                                        <a:schemeClr val="tx1"/>
                                      </a:solidFill>
                                      <a:latin typeface="Cambria Math" panose="02040503050406030204" pitchFamily="18" charset="0"/>
                                    </a:rPr>
                                  </m:ctrlPr>
                                </m:sSupPr>
                                <m:e>
                                  <m:r>
                                    <a:rPr lang="en-GB" i="1">
                                      <a:solidFill>
                                        <a:schemeClr val="tx1"/>
                                      </a:solidFill>
                                      <a:latin typeface="Cambria Math" panose="02040503050406030204" pitchFamily="18" charset="0"/>
                                    </a:rPr>
                                    <m:t>𝑟</m:t>
                                  </m:r>
                                </m:e>
                                <m:sup>
                                  <m:r>
                                    <a:rPr lang="en-GB" i="1">
                                      <a:solidFill>
                                        <a:schemeClr val="tx1"/>
                                      </a:solidFill>
                                      <a:latin typeface="Cambria Math" panose="02040503050406030204" pitchFamily="18" charset="0"/>
                                    </a:rPr>
                                    <m:t>𝑁</m:t>
                                  </m:r>
                                </m:sup>
                              </m:sSup>
                            </m:e>
                          </m:d>
                        </m:e>
                      </m:func>
                      <m:r>
                        <a:rPr lang="en-GB" i="1">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1</m:t>
                      </m:r>
                      <m:r>
                        <a:rPr lang="en-GB" i="1">
                          <a:solidFill>
                            <a:schemeClr val="tx1"/>
                          </a:solidFill>
                          <a:latin typeface="Cambria Math" panose="02040503050406030204" pitchFamily="18" charset="0"/>
                          <a:ea typeface="Cambria Math" panose="02040503050406030204" pitchFamily="18" charset="0"/>
                        </a:rPr>
                        <m:t>.</m:t>
                      </m:r>
                      <m:r>
                        <a:rPr lang="en-GB" b="0" i="1" smtClean="0">
                          <a:solidFill>
                            <a:schemeClr val="tx1"/>
                          </a:solidFill>
                          <a:latin typeface="Cambria Math" panose="02040503050406030204" pitchFamily="18" charset="0"/>
                          <a:ea typeface="Cambria Math" panose="02040503050406030204" pitchFamily="18" charset="0"/>
                        </a:rPr>
                        <m:t>15</m:t>
                      </m:r>
                      <m:r>
                        <a:rPr lang="en-GB" i="1">
                          <a:solidFill>
                            <a:schemeClr val="tx1"/>
                          </a:solidFill>
                          <a:latin typeface="Cambria Math" panose="02040503050406030204" pitchFamily="18" charset="0"/>
                          <a:ea typeface="Cambria Math" panose="02040503050406030204" pitchFamily="18" charset="0"/>
                        </a:rPr>
                        <m:t>&gt;0.2</m:t>
                      </m:r>
                      <m:r>
                        <a:rPr lang="en-GB" i="1">
                          <a:solidFill>
                            <a:schemeClr val="tx1"/>
                          </a:solidFill>
                          <a:latin typeface="Cambria Math" panose="02040503050406030204" pitchFamily="18" charset="0"/>
                          <a:ea typeface="Cambria Math" panose="02040503050406030204" pitchFamily="18" charset="0"/>
                        </a:rPr>
                        <m:t> </m:t>
                      </m:r>
                    </m:oMath>
                  </m:oMathPara>
                </a14:m>
                <a:endParaRPr lang="en-GB" dirty="0"/>
              </a:p>
              <a:p>
                <a:endParaRPr lang="en-GB" dirty="0">
                  <a:solidFill>
                    <a:schemeClr val="tx2"/>
                  </a:solidFill>
                </a:endParaRPr>
              </a:p>
            </p:txBody>
          </p:sp>
        </mc:Choice>
        <mc:Fallback>
          <p:sp>
            <p:nvSpPr>
              <p:cNvPr id="10" name="TextBox 9">
                <a:extLst>
                  <a:ext uri="{FF2B5EF4-FFF2-40B4-BE49-F238E27FC236}">
                    <a16:creationId xmlns:a16="http://schemas.microsoft.com/office/drawing/2014/main" id="{E38B52DA-00CC-6B3D-4B92-04A0CA7D106E}"/>
                  </a:ext>
                </a:extLst>
              </p:cNvPr>
              <p:cNvSpPr txBox="1">
                <a:spLocks noRot="1" noChangeAspect="1" noMove="1" noResize="1" noEditPoints="1" noAdjustHandles="1" noChangeArrowheads="1" noChangeShapeType="1" noTextEdit="1"/>
              </p:cNvSpPr>
              <p:nvPr/>
            </p:nvSpPr>
            <p:spPr>
              <a:xfrm>
                <a:off x="719674" y="3333968"/>
                <a:ext cx="1768694" cy="430887"/>
              </a:xfrm>
              <a:prstGeom prst="rect">
                <a:avLst/>
              </a:prstGeom>
              <a:blipFill>
                <a:blip r:embed="rId5"/>
                <a:stretch>
                  <a:fillRect l="-690"/>
                </a:stretch>
              </a:blipFill>
            </p:spPr>
            <p:txBody>
              <a:bodyPr/>
              <a:lstStyle/>
              <a:p>
                <a:r>
                  <a:rPr lang="en-GB">
                    <a:noFill/>
                  </a:rPr>
                  <a:t> </a:t>
                </a:r>
              </a:p>
            </p:txBody>
          </p:sp>
        </mc:Fallback>
      </mc:AlternateContent>
    </p:spTree>
    <p:extLst>
      <p:ext uri="{BB962C8B-B14F-4D97-AF65-F5344CB8AC3E}">
        <p14:creationId xmlns:p14="http://schemas.microsoft.com/office/powerpoint/2010/main" val="2585804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691"/>
        <p:cNvGrpSpPr/>
        <p:nvPr/>
      </p:nvGrpSpPr>
      <p:grpSpPr>
        <a:xfrm>
          <a:off x="0" y="0"/>
          <a:ext cx="0" cy="0"/>
          <a:chOff x="0" y="0"/>
          <a:chExt cx="0" cy="0"/>
        </a:xfrm>
      </p:grpSpPr>
      <p:pic>
        <p:nvPicPr>
          <p:cNvPr id="3" name="Picture 2">
            <a:extLst>
              <a:ext uri="{FF2B5EF4-FFF2-40B4-BE49-F238E27FC236}">
                <a16:creationId xmlns:a16="http://schemas.microsoft.com/office/drawing/2014/main" id="{ECB0366B-544A-FB4B-7F93-F45667DE82F4}"/>
              </a:ext>
            </a:extLst>
          </p:cNvPr>
          <p:cNvPicPr>
            <a:picLocks noChangeAspect="1"/>
          </p:cNvPicPr>
          <p:nvPr/>
        </p:nvPicPr>
        <p:blipFill>
          <a:blip r:embed="rId3"/>
          <a:srcRect/>
          <a:stretch/>
        </p:blipFill>
        <p:spPr>
          <a:xfrm>
            <a:off x="3269736" y="1258179"/>
            <a:ext cx="5313352" cy="3441118"/>
          </a:xfrm>
          <a:prstGeom prst="rect">
            <a:avLst/>
          </a:prstGeom>
        </p:spPr>
      </p:pic>
      <p:sp>
        <p:nvSpPr>
          <p:cNvPr id="704" name="Google Shape;704;p38"/>
          <p:cNvSpPr txBox="1">
            <a:spLocks noGrp="1"/>
          </p:cNvSpPr>
          <p:nvPr>
            <p:ph type="title" idx="15"/>
          </p:nvPr>
        </p:nvSpPr>
        <p:spPr>
          <a:xfrm>
            <a:off x="719675" y="539500"/>
            <a:ext cx="7711200" cy="478200"/>
          </a:xfrm>
          <a:prstGeom prst="rect">
            <a:avLst/>
          </a:prstGeom>
        </p:spPr>
        <p:txBody>
          <a:bodyPr spcFirstLastPara="1" wrap="square" lIns="0" tIns="0" rIns="0" bIns="0" anchor="ctr" anchorCtr="0">
            <a:noAutofit/>
          </a:bodyPr>
          <a:lstStyle/>
          <a:p>
            <a:r>
              <a:rPr lang="pt-BR" sz="3000" b="1" dirty="0">
                <a:solidFill>
                  <a:schemeClr val="dk1"/>
                </a:solidFill>
                <a:latin typeface="DM Sans"/>
                <a:sym typeface="DM Sans"/>
              </a:rPr>
              <a:t>Rede IEEE33 abertura da linha 12-22</a:t>
            </a:r>
          </a:p>
        </p:txBody>
      </p:sp>
      <p:pic>
        <p:nvPicPr>
          <p:cNvPr id="7" name="Picture 6">
            <a:extLst>
              <a:ext uri="{FF2B5EF4-FFF2-40B4-BE49-F238E27FC236}">
                <a16:creationId xmlns:a16="http://schemas.microsoft.com/office/drawing/2014/main" id="{F443DEAB-38D3-27F7-25A3-A2CD05C09C7B}"/>
              </a:ext>
            </a:extLst>
          </p:cNvPr>
          <p:cNvPicPr>
            <a:picLocks noChangeAspect="1"/>
          </p:cNvPicPr>
          <p:nvPr/>
        </p:nvPicPr>
        <p:blipFill>
          <a:blip r:embed="rId4"/>
          <a:srcRect/>
          <a:stretch/>
        </p:blipFill>
        <p:spPr>
          <a:xfrm>
            <a:off x="3263829" y="1253097"/>
            <a:ext cx="5313352" cy="3441696"/>
          </a:xfrm>
          <a:prstGeom prst="rect">
            <a:avLst/>
          </a:prstGeom>
        </p:spPr>
      </p:pic>
      <p:sp>
        <p:nvSpPr>
          <p:cNvPr id="2" name="Google Shape;1520;p59">
            <a:extLst>
              <a:ext uri="{FF2B5EF4-FFF2-40B4-BE49-F238E27FC236}">
                <a16:creationId xmlns:a16="http://schemas.microsoft.com/office/drawing/2014/main" id="{EBF79153-832D-AEAD-D636-82B6F132FAB2}"/>
              </a:ext>
            </a:extLst>
          </p:cNvPr>
          <p:cNvSpPr txBox="1">
            <a:spLocks/>
          </p:cNvSpPr>
          <p:nvPr/>
        </p:nvSpPr>
        <p:spPr>
          <a:xfrm>
            <a:off x="856409" y="1225784"/>
            <a:ext cx="1704857" cy="867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2800"/>
              <a:buFont typeface="DM Sans"/>
              <a:buNone/>
              <a:defRPr sz="1400" b="0" i="0" u="none" strike="noStrike" cap="none">
                <a:solidFill>
                  <a:schemeClr val="lt2"/>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9pPr>
          </a:lstStyle>
          <a:p>
            <a:pPr marL="0" indent="0" algn="l"/>
            <a:r>
              <a:rPr lang="pt-BR" b="1" dirty="0"/>
              <a:t>Deteção</a:t>
            </a:r>
          </a:p>
          <a:p>
            <a:pPr marL="0" indent="0" algn="l"/>
            <a:endParaRPr lang="pt-BR" b="1" dirty="0"/>
          </a:p>
          <a:p>
            <a:pPr marL="0" indent="0" algn="l"/>
            <a:r>
              <a:rPr lang="pt-BR" b="1" dirty="0"/>
              <a:t>Identificação</a:t>
            </a:r>
          </a:p>
        </p:txBody>
      </p:sp>
      <p:pic>
        <p:nvPicPr>
          <p:cNvPr id="4" name="Graphic 3" descr="Tick with solid fill">
            <a:extLst>
              <a:ext uri="{FF2B5EF4-FFF2-40B4-BE49-F238E27FC236}">
                <a16:creationId xmlns:a16="http://schemas.microsoft.com/office/drawing/2014/main" id="{D2305A76-479F-689C-B2C4-CA12636BAA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43226" y="1279797"/>
            <a:ext cx="315647" cy="315647"/>
          </a:xfrm>
          <a:prstGeom prst="rect">
            <a:avLst/>
          </a:prstGeom>
        </p:spPr>
      </p:pic>
      <p:pic>
        <p:nvPicPr>
          <p:cNvPr id="5" name="Graphic 4" descr="Tick with solid fill">
            <a:extLst>
              <a:ext uri="{FF2B5EF4-FFF2-40B4-BE49-F238E27FC236}">
                <a16:creationId xmlns:a16="http://schemas.microsoft.com/office/drawing/2014/main" id="{6B4C798D-4DA8-34FE-5B58-C82C1D2EF5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39712" y="1695794"/>
            <a:ext cx="315647" cy="315647"/>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9E8E954-43E9-008D-E8CD-50E301E8B161}"/>
                  </a:ext>
                </a:extLst>
              </p:cNvPr>
              <p:cNvSpPr txBox="1"/>
              <p:nvPr/>
            </p:nvSpPr>
            <p:spPr>
              <a:xfrm>
                <a:off x="5051535" y="2357473"/>
                <a:ext cx="37603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rgbClr val="1A56B8"/>
                              </a:solidFill>
                              <a:latin typeface="Cambria Math" panose="02040503050406030204" pitchFamily="18" charset="0"/>
                              <a:ea typeface="Cambria Math" panose="02040503050406030204" pitchFamily="18" charset="0"/>
                            </a:rPr>
                          </m:ctrlPr>
                        </m:sSubPr>
                        <m:e>
                          <m:r>
                            <a:rPr lang="en-GB" i="1">
                              <a:solidFill>
                                <a:srgbClr val="1A56B8"/>
                              </a:solidFill>
                              <a:latin typeface="Cambria Math" panose="02040503050406030204" pitchFamily="18" charset="0"/>
                              <a:ea typeface="Cambria Math" panose="02040503050406030204" pitchFamily="18" charset="0"/>
                            </a:rPr>
                            <m:t>𝑃</m:t>
                          </m:r>
                        </m:e>
                        <m:sub>
                          <m:r>
                            <a:rPr lang="en-GB" i="1">
                              <a:solidFill>
                                <a:srgbClr val="1A56B8"/>
                              </a:solidFill>
                              <a:latin typeface="Cambria Math" panose="02040503050406030204" pitchFamily="18" charset="0"/>
                              <a:ea typeface="Cambria Math" panose="02040503050406030204" pitchFamily="18" charset="0"/>
                            </a:rPr>
                            <m:t>1</m:t>
                          </m:r>
                          <m:r>
                            <a:rPr lang="en-GB" b="0" i="1" smtClean="0">
                              <a:solidFill>
                                <a:srgbClr val="1A56B8"/>
                              </a:solidFill>
                              <a:latin typeface="Cambria Math" panose="02040503050406030204" pitchFamily="18" charset="0"/>
                              <a:ea typeface="Cambria Math" panose="02040503050406030204" pitchFamily="18" charset="0"/>
                            </a:rPr>
                            <m:t>222</m:t>
                          </m:r>
                        </m:sub>
                      </m:sSub>
                    </m:oMath>
                  </m:oMathPara>
                </a14:m>
                <a:endParaRPr lang="en-GB" dirty="0"/>
              </a:p>
            </p:txBody>
          </p:sp>
        </mc:Choice>
        <mc:Fallback>
          <p:sp>
            <p:nvSpPr>
              <p:cNvPr id="6" name="TextBox 5">
                <a:extLst>
                  <a:ext uri="{FF2B5EF4-FFF2-40B4-BE49-F238E27FC236}">
                    <a16:creationId xmlns:a16="http://schemas.microsoft.com/office/drawing/2014/main" id="{69E8E954-43E9-008D-E8CD-50E301E8B161}"/>
                  </a:ext>
                </a:extLst>
              </p:cNvPr>
              <p:cNvSpPr txBox="1">
                <a:spLocks noRot="1" noChangeAspect="1" noMove="1" noResize="1" noEditPoints="1" noAdjustHandles="1" noChangeArrowheads="1" noChangeShapeType="1" noTextEdit="1"/>
              </p:cNvSpPr>
              <p:nvPr/>
            </p:nvSpPr>
            <p:spPr>
              <a:xfrm>
                <a:off x="5051535" y="2357473"/>
                <a:ext cx="376039" cy="307777"/>
              </a:xfrm>
              <a:prstGeom prst="rect">
                <a:avLst/>
              </a:prstGeom>
              <a:blipFill>
                <a:blip r:embed="rId7"/>
                <a:stretch>
                  <a:fillRect r="-37705"/>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BA2D02FA-BB2F-E8F4-8FE8-C7EE6D26F522}"/>
                  </a:ext>
                </a:extLst>
              </p:cNvPr>
              <p:cNvSpPr txBox="1"/>
              <p:nvPr/>
            </p:nvSpPr>
            <p:spPr>
              <a:xfrm>
                <a:off x="5568099" y="2355630"/>
                <a:ext cx="37603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rgbClr val="1A56B8"/>
                              </a:solidFill>
                              <a:latin typeface="Cambria Math" panose="02040503050406030204" pitchFamily="18" charset="0"/>
                              <a:ea typeface="Cambria Math" panose="02040503050406030204" pitchFamily="18" charset="0"/>
                            </a:rPr>
                          </m:ctrlPr>
                        </m:sSubPr>
                        <m:e>
                          <m:r>
                            <a:rPr lang="en-GB" b="0" i="1" smtClean="0">
                              <a:solidFill>
                                <a:srgbClr val="1A56B8"/>
                              </a:solidFill>
                              <a:latin typeface="Cambria Math" panose="02040503050406030204" pitchFamily="18" charset="0"/>
                              <a:ea typeface="Cambria Math" panose="02040503050406030204" pitchFamily="18" charset="0"/>
                            </a:rPr>
                            <m:t>𝑟</m:t>
                          </m:r>
                        </m:e>
                        <m:sub>
                          <m:r>
                            <a:rPr lang="en-GB" b="0" i="1" smtClean="0">
                              <a:solidFill>
                                <a:srgbClr val="1A56B8"/>
                              </a:solidFill>
                              <a:latin typeface="Cambria Math" panose="02040503050406030204" pitchFamily="18" charset="0"/>
                              <a:ea typeface="Cambria Math" panose="02040503050406030204" pitchFamily="18" charset="0"/>
                            </a:rPr>
                            <m:t>42</m:t>
                          </m:r>
                        </m:sub>
                      </m:sSub>
                    </m:oMath>
                  </m:oMathPara>
                </a14:m>
                <a:endParaRPr lang="en-GB" dirty="0"/>
              </a:p>
            </p:txBody>
          </p:sp>
        </mc:Choice>
        <mc:Fallback>
          <p:sp>
            <p:nvSpPr>
              <p:cNvPr id="8" name="TextBox 7">
                <a:extLst>
                  <a:ext uri="{FF2B5EF4-FFF2-40B4-BE49-F238E27FC236}">
                    <a16:creationId xmlns:a16="http://schemas.microsoft.com/office/drawing/2014/main" id="{BA2D02FA-BB2F-E8F4-8FE8-C7EE6D26F522}"/>
                  </a:ext>
                </a:extLst>
              </p:cNvPr>
              <p:cNvSpPr txBox="1">
                <a:spLocks noRot="1" noChangeAspect="1" noMove="1" noResize="1" noEditPoints="1" noAdjustHandles="1" noChangeArrowheads="1" noChangeShapeType="1" noTextEdit="1"/>
              </p:cNvSpPr>
              <p:nvPr/>
            </p:nvSpPr>
            <p:spPr>
              <a:xfrm>
                <a:off x="5568099" y="2355630"/>
                <a:ext cx="376039" cy="307777"/>
              </a:xfrm>
              <a:prstGeom prst="rect">
                <a:avLst/>
              </a:prstGeom>
              <a:blipFill>
                <a:blip r:embed="rId8"/>
                <a:stretch>
                  <a:fillRect/>
                </a:stretch>
              </a:blipFill>
            </p:spPr>
            <p:txBody>
              <a:bodyPr/>
              <a:lstStyle/>
              <a:p>
                <a:r>
                  <a:rPr lang="en-GB">
                    <a:noFill/>
                  </a:rPr>
                  <a:t> </a:t>
                </a:r>
              </a:p>
            </p:txBody>
          </p:sp>
        </mc:Fallback>
      </mc:AlternateContent>
      <p:cxnSp>
        <p:nvCxnSpPr>
          <p:cNvPr id="10" name="Connector: Curved 9">
            <a:extLst>
              <a:ext uri="{FF2B5EF4-FFF2-40B4-BE49-F238E27FC236}">
                <a16:creationId xmlns:a16="http://schemas.microsoft.com/office/drawing/2014/main" id="{EEE59111-41AC-5930-BC28-716DE734CC6F}"/>
              </a:ext>
            </a:extLst>
          </p:cNvPr>
          <p:cNvCxnSpPr>
            <a:cxnSpLocks/>
          </p:cNvCxnSpPr>
          <p:nvPr/>
        </p:nvCxnSpPr>
        <p:spPr>
          <a:xfrm rot="10800000" flipV="1">
            <a:off x="4114800" y="2509519"/>
            <a:ext cx="1003300" cy="456021"/>
          </a:xfrm>
          <a:prstGeom prst="curvedConnector3">
            <a:avLst/>
          </a:prstGeom>
          <a:ln>
            <a:solidFill>
              <a:srgbClr val="1A56B8"/>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Curved 14">
            <a:extLst>
              <a:ext uri="{FF2B5EF4-FFF2-40B4-BE49-F238E27FC236}">
                <a16:creationId xmlns:a16="http://schemas.microsoft.com/office/drawing/2014/main" id="{D6D95FD7-A16D-3A43-6B1D-3CF6384B1922}"/>
              </a:ext>
            </a:extLst>
          </p:cNvPr>
          <p:cNvCxnSpPr>
            <a:cxnSpLocks/>
          </p:cNvCxnSpPr>
          <p:nvPr/>
        </p:nvCxnSpPr>
        <p:spPr>
          <a:xfrm flipV="1">
            <a:off x="5888258" y="1958025"/>
            <a:ext cx="1162995" cy="613725"/>
          </a:xfrm>
          <a:prstGeom prst="curvedConnector3">
            <a:avLst/>
          </a:prstGeom>
          <a:ln>
            <a:solidFill>
              <a:srgbClr val="1A56B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2797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8">
                                            <p:txEl>
                                              <p:pRg st="0" end="0"/>
                                            </p:txEl>
                                          </p:spTgt>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P spid="8" grpId="0" build="allAtOnce"/>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15" name="Google Shape;1515;p59"/>
          <p:cNvSpPr/>
          <p:nvPr/>
        </p:nvSpPr>
        <p:spPr>
          <a:xfrm>
            <a:off x="784746" y="2662119"/>
            <a:ext cx="711600" cy="7116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9"/>
          <p:cNvSpPr/>
          <p:nvPr/>
        </p:nvSpPr>
        <p:spPr>
          <a:xfrm>
            <a:off x="784746" y="1372348"/>
            <a:ext cx="711600" cy="7116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9"/>
          <p:cNvSpPr txBox="1">
            <a:spLocks noGrp="1"/>
          </p:cNvSpPr>
          <p:nvPr>
            <p:ph type="title"/>
          </p:nvPr>
        </p:nvSpPr>
        <p:spPr>
          <a:xfrm>
            <a:off x="1754005" y="1278540"/>
            <a:ext cx="2909700" cy="295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Deteção</a:t>
            </a:r>
            <a:endParaRPr dirty="0"/>
          </a:p>
        </p:txBody>
      </p:sp>
      <p:sp>
        <p:nvSpPr>
          <p:cNvPr id="1518" name="Google Shape;1518;p59"/>
          <p:cNvSpPr txBox="1">
            <a:spLocks noGrp="1"/>
          </p:cNvSpPr>
          <p:nvPr>
            <p:ph type="title" idx="2"/>
          </p:nvPr>
        </p:nvSpPr>
        <p:spPr>
          <a:xfrm>
            <a:off x="1754005" y="2599005"/>
            <a:ext cx="2909700" cy="295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Identificação</a:t>
            </a:r>
            <a:endParaRPr dirty="0"/>
          </a:p>
        </p:txBody>
      </p:sp>
      <p:sp>
        <p:nvSpPr>
          <p:cNvPr id="1519" name="Google Shape;1519;p59"/>
          <p:cNvSpPr txBox="1">
            <a:spLocks noGrp="1"/>
          </p:cNvSpPr>
          <p:nvPr>
            <p:ph type="subTitle" idx="1"/>
          </p:nvPr>
        </p:nvSpPr>
        <p:spPr>
          <a:xfrm>
            <a:off x="1754005" y="2724235"/>
            <a:ext cx="2909700" cy="1140725"/>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Erro de topologia afeta mais medições, podendo os resíduos ser menos sensíveis à medição referente ao erro de topologia</a:t>
            </a:r>
            <a:endParaRPr dirty="0"/>
          </a:p>
        </p:txBody>
      </p:sp>
      <mc:AlternateContent xmlns:mc="http://schemas.openxmlformats.org/markup-compatibility/2006" xmlns:a14="http://schemas.microsoft.com/office/drawing/2010/main">
        <mc:Choice Requires="a14">
          <p:sp>
            <p:nvSpPr>
              <p:cNvPr id="1520" name="Google Shape;1520;p59"/>
              <p:cNvSpPr txBox="1">
                <a:spLocks noGrp="1"/>
              </p:cNvSpPr>
              <p:nvPr>
                <p:ph type="subTitle" idx="3"/>
              </p:nvPr>
            </p:nvSpPr>
            <p:spPr>
              <a:xfrm>
                <a:off x="1754005" y="1419349"/>
                <a:ext cx="2909700" cy="867600"/>
              </a:xfrm>
              <a:prstGeom prst="rect">
                <a:avLst/>
              </a:prstGeom>
            </p:spPr>
            <p:txBody>
              <a:bodyPr spcFirstLastPara="1" wrap="square" lIns="0" tIns="0" rIns="0" bIns="0" anchor="ctr" anchorCtr="0">
                <a:noAutofit/>
              </a:bodyPr>
              <a:lstStyle/>
              <a:p>
                <a:pPr marL="0" indent="0" algn="l"/>
                <a14:m>
                  <m:oMath xmlns:m="http://schemas.openxmlformats.org/officeDocument/2006/math">
                    <m:r>
                      <a:rPr lang="en-GB" sz="1400" i="1" smtClean="0">
                        <a:solidFill>
                          <a:schemeClr val="tx1"/>
                        </a:solidFill>
                        <a:latin typeface="Cambria Math" panose="02040503050406030204" pitchFamily="18" charset="0"/>
                      </a:rPr>
                      <m:t>𝐵</m:t>
                    </m:r>
                  </m:oMath>
                </a14:m>
                <a:r>
                  <a:rPr lang="en-GB" sz="1400" dirty="0"/>
                  <a:t> é </a:t>
                </a:r>
                <a:r>
                  <a:rPr lang="en-GB" sz="1400" dirty="0" err="1"/>
                  <a:t>menos</a:t>
                </a:r>
                <a:r>
                  <a:rPr lang="en-GB" sz="1400" dirty="0"/>
                  <a:t> </a:t>
                </a:r>
                <a:r>
                  <a:rPr lang="en-GB" sz="1400" dirty="0" err="1"/>
                  <a:t>esparsa</a:t>
                </a:r>
                <a:r>
                  <a:rPr lang="en-GB" sz="1400" dirty="0"/>
                  <a:t> logo o </a:t>
                </a:r>
                <a:r>
                  <a:rPr lang="en" dirty="0"/>
                  <a:t>enviesamento poderá distribuido por mais resíduos.</a:t>
                </a:r>
                <a:endParaRPr dirty="0"/>
              </a:p>
            </p:txBody>
          </p:sp>
        </mc:Choice>
        <mc:Fallback xmlns="">
          <p:sp>
            <p:nvSpPr>
              <p:cNvPr id="1520" name="Google Shape;1520;p59"/>
              <p:cNvSpPr txBox="1">
                <a:spLocks noGrp="1" noRot="1" noChangeAspect="1" noMove="1" noResize="1" noEditPoints="1" noAdjustHandles="1" noChangeArrowheads="1" noChangeShapeType="1" noTextEdit="1"/>
              </p:cNvSpPr>
              <p:nvPr>
                <p:ph type="subTitle" idx="3"/>
              </p:nvPr>
            </p:nvSpPr>
            <p:spPr>
              <a:xfrm>
                <a:off x="1754005" y="1419349"/>
                <a:ext cx="2909700" cy="867600"/>
              </a:xfrm>
              <a:prstGeom prst="rect">
                <a:avLst/>
              </a:prstGeom>
              <a:blipFill>
                <a:blip r:embed="rId3"/>
                <a:stretch>
                  <a:fillRect l="-3774"/>
                </a:stretch>
              </a:blipFill>
            </p:spPr>
            <p:txBody>
              <a:bodyPr/>
              <a:lstStyle/>
              <a:p>
                <a:r>
                  <a:rPr lang="en-GB">
                    <a:noFill/>
                  </a:rPr>
                  <a:t> </a:t>
                </a:r>
              </a:p>
            </p:txBody>
          </p:sp>
        </mc:Fallback>
      </mc:AlternateContent>
      <p:sp>
        <p:nvSpPr>
          <p:cNvPr id="1521" name="Google Shape;1521;p59"/>
          <p:cNvSpPr txBox="1">
            <a:spLocks noGrp="1"/>
          </p:cNvSpPr>
          <p:nvPr>
            <p:ph type="title" idx="4"/>
          </p:nvPr>
        </p:nvSpPr>
        <p:spPr>
          <a:xfrm>
            <a:off x="713224" y="539500"/>
            <a:ext cx="8118259" cy="478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Dificuldades em redes de maior conectividade</a:t>
            </a:r>
            <a:endParaRPr dirty="0"/>
          </a:p>
        </p:txBody>
      </p:sp>
      <p:grpSp>
        <p:nvGrpSpPr>
          <p:cNvPr id="1532" name="Google Shape;1532;p59"/>
          <p:cNvGrpSpPr/>
          <p:nvPr/>
        </p:nvGrpSpPr>
        <p:grpSpPr>
          <a:xfrm rot="5400000">
            <a:off x="6974954" y="4221850"/>
            <a:ext cx="391500" cy="391500"/>
            <a:chOff x="713225" y="4221850"/>
            <a:chExt cx="391500" cy="391500"/>
          </a:xfrm>
        </p:grpSpPr>
        <p:sp>
          <p:nvSpPr>
            <p:cNvPr id="1533" name="Google Shape;1533;p59"/>
            <p:cNvSpPr/>
            <p:nvPr/>
          </p:nvSpPr>
          <p:spPr>
            <a:xfrm>
              <a:off x="713225" y="4221850"/>
              <a:ext cx="391500" cy="3915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4" name="Google Shape;1534;p59"/>
            <p:cNvGrpSpPr/>
            <p:nvPr/>
          </p:nvGrpSpPr>
          <p:grpSpPr>
            <a:xfrm>
              <a:off x="790513" y="4323763"/>
              <a:ext cx="236923" cy="236923"/>
              <a:chOff x="1113470" y="1110867"/>
              <a:chExt cx="320860" cy="320860"/>
            </a:xfrm>
          </p:grpSpPr>
          <p:sp>
            <p:nvSpPr>
              <p:cNvPr id="1535" name="Google Shape;1535;p59"/>
              <p:cNvSpPr/>
              <p:nvPr/>
            </p:nvSpPr>
            <p:spPr>
              <a:xfrm rot="-8100000">
                <a:off x="1161969" y="1156346"/>
                <a:ext cx="223862" cy="229903"/>
              </a:xfrm>
              <a:custGeom>
                <a:avLst/>
                <a:gdLst/>
                <a:ahLst/>
                <a:cxnLst/>
                <a:rect l="l" t="t" r="r" b="b"/>
                <a:pathLst>
                  <a:path w="12859" h="13206" extrusionOk="0">
                    <a:moveTo>
                      <a:pt x="0" y="13206"/>
                    </a:moveTo>
                    <a:lnTo>
                      <a:pt x="12859" y="13206"/>
                    </a:lnTo>
                    <a:lnTo>
                      <a:pt x="12859" y="0"/>
                    </a:lnTo>
                  </a:path>
                </a:pathLst>
              </a:custGeom>
              <a:noFill/>
              <a:ln w="28575" cap="flat" cmpd="sng">
                <a:solidFill>
                  <a:schemeClr val="dk2"/>
                </a:solidFill>
                <a:prstDash val="solid"/>
                <a:round/>
                <a:headEnd type="none" w="med" len="med"/>
                <a:tailEnd type="none" w="med" len="med"/>
              </a:ln>
            </p:spPr>
          </p:sp>
          <p:cxnSp>
            <p:nvCxnSpPr>
              <p:cNvPr id="1536" name="Google Shape;1536;p59"/>
              <p:cNvCxnSpPr/>
              <p:nvPr/>
            </p:nvCxnSpPr>
            <p:spPr>
              <a:xfrm>
                <a:off x="1273900" y="1113250"/>
                <a:ext cx="0" cy="268500"/>
              </a:xfrm>
              <a:prstGeom prst="straightConnector1">
                <a:avLst/>
              </a:prstGeom>
              <a:noFill/>
              <a:ln w="28575" cap="flat" cmpd="sng">
                <a:solidFill>
                  <a:schemeClr val="dk2"/>
                </a:solidFill>
                <a:prstDash val="solid"/>
                <a:round/>
                <a:headEnd type="none" w="med" len="med"/>
                <a:tailEnd type="none" w="med" len="med"/>
              </a:ln>
            </p:spPr>
          </p:cxnSp>
        </p:grpSp>
      </p:grpSp>
      <p:grpSp>
        <p:nvGrpSpPr>
          <p:cNvPr id="2" name="Google Shape;10939;p78">
            <a:extLst>
              <a:ext uri="{FF2B5EF4-FFF2-40B4-BE49-F238E27FC236}">
                <a16:creationId xmlns:a16="http://schemas.microsoft.com/office/drawing/2014/main" id="{83A06FE8-81EC-EDC3-5072-677CEE44A8FA}"/>
              </a:ext>
            </a:extLst>
          </p:cNvPr>
          <p:cNvGrpSpPr/>
          <p:nvPr/>
        </p:nvGrpSpPr>
        <p:grpSpPr>
          <a:xfrm>
            <a:off x="944860" y="1539823"/>
            <a:ext cx="391368" cy="376650"/>
            <a:chOff x="-37534750" y="2668075"/>
            <a:chExt cx="332400" cy="319900"/>
          </a:xfrm>
          <a:solidFill>
            <a:srgbClr val="D78C9B"/>
          </a:solidFill>
        </p:grpSpPr>
        <p:sp>
          <p:nvSpPr>
            <p:cNvPr id="3" name="Google Shape;10940;p78">
              <a:extLst>
                <a:ext uri="{FF2B5EF4-FFF2-40B4-BE49-F238E27FC236}">
                  <a16:creationId xmlns:a16="http://schemas.microsoft.com/office/drawing/2014/main" id="{EBEC1964-3DE6-D015-F08A-747381D6A3CB}"/>
                </a:ext>
              </a:extLst>
            </p:cNvPr>
            <p:cNvSpPr/>
            <p:nvPr/>
          </p:nvSpPr>
          <p:spPr>
            <a:xfrm>
              <a:off x="-37534750" y="2668075"/>
              <a:ext cx="332400" cy="319900"/>
            </a:xfrm>
            <a:custGeom>
              <a:avLst/>
              <a:gdLst/>
              <a:ahLst/>
              <a:cxnLst/>
              <a:rect l="l" t="t" r="r" b="b"/>
              <a:pathLst>
                <a:path w="13296" h="12796" extrusionOk="0">
                  <a:moveTo>
                    <a:pt x="5258" y="834"/>
                  </a:moveTo>
                  <a:cubicBezTo>
                    <a:pt x="5799" y="834"/>
                    <a:pt x="6338" y="935"/>
                    <a:pt x="6837" y="1134"/>
                  </a:cubicBezTo>
                  <a:cubicBezTo>
                    <a:pt x="9105" y="2142"/>
                    <a:pt x="10019" y="4852"/>
                    <a:pt x="8822" y="6963"/>
                  </a:cubicBezTo>
                  <a:cubicBezTo>
                    <a:pt x="8790" y="7026"/>
                    <a:pt x="8790" y="7026"/>
                    <a:pt x="8790" y="7057"/>
                  </a:cubicBezTo>
                  <a:cubicBezTo>
                    <a:pt x="8632" y="7372"/>
                    <a:pt x="8412" y="7656"/>
                    <a:pt x="8160" y="7876"/>
                  </a:cubicBezTo>
                  <a:cubicBezTo>
                    <a:pt x="8002" y="8002"/>
                    <a:pt x="7876" y="8128"/>
                    <a:pt x="7782" y="8191"/>
                  </a:cubicBezTo>
                  <a:cubicBezTo>
                    <a:pt x="7687" y="8223"/>
                    <a:pt x="7719" y="8223"/>
                    <a:pt x="7687" y="8286"/>
                  </a:cubicBezTo>
                  <a:cubicBezTo>
                    <a:pt x="7152" y="8664"/>
                    <a:pt x="6585" y="8947"/>
                    <a:pt x="5923" y="9073"/>
                  </a:cubicBezTo>
                  <a:cubicBezTo>
                    <a:pt x="5694" y="9110"/>
                    <a:pt x="5468" y="9128"/>
                    <a:pt x="5245" y="9128"/>
                  </a:cubicBezTo>
                  <a:cubicBezTo>
                    <a:pt x="2977" y="9128"/>
                    <a:pt x="1071" y="7298"/>
                    <a:pt x="1071" y="4946"/>
                  </a:cubicBezTo>
                  <a:cubicBezTo>
                    <a:pt x="1071" y="3592"/>
                    <a:pt x="1796" y="2268"/>
                    <a:pt x="2899" y="1544"/>
                  </a:cubicBezTo>
                  <a:cubicBezTo>
                    <a:pt x="3603" y="1068"/>
                    <a:pt x="4433" y="834"/>
                    <a:pt x="5258" y="834"/>
                  </a:cubicBezTo>
                  <a:close/>
                  <a:moveTo>
                    <a:pt x="9200" y="7876"/>
                  </a:moveTo>
                  <a:lnTo>
                    <a:pt x="11909" y="10586"/>
                  </a:lnTo>
                  <a:cubicBezTo>
                    <a:pt x="12067" y="10743"/>
                    <a:pt x="12130" y="10901"/>
                    <a:pt x="12130" y="11153"/>
                  </a:cubicBezTo>
                  <a:cubicBezTo>
                    <a:pt x="12130" y="11594"/>
                    <a:pt x="11783" y="11909"/>
                    <a:pt x="11405" y="11909"/>
                  </a:cubicBezTo>
                  <a:cubicBezTo>
                    <a:pt x="11184" y="11909"/>
                    <a:pt x="10995" y="11814"/>
                    <a:pt x="10838" y="11657"/>
                  </a:cubicBezTo>
                  <a:lnTo>
                    <a:pt x="8128" y="8947"/>
                  </a:lnTo>
                  <a:cubicBezTo>
                    <a:pt x="8160" y="8916"/>
                    <a:pt x="8759" y="8506"/>
                    <a:pt x="9200" y="7876"/>
                  </a:cubicBezTo>
                  <a:close/>
                  <a:moveTo>
                    <a:pt x="5198" y="0"/>
                  </a:moveTo>
                  <a:cubicBezTo>
                    <a:pt x="3529" y="0"/>
                    <a:pt x="1985" y="882"/>
                    <a:pt x="1103" y="2205"/>
                  </a:cubicBezTo>
                  <a:cubicBezTo>
                    <a:pt x="158" y="3623"/>
                    <a:pt x="0" y="5387"/>
                    <a:pt x="630" y="6931"/>
                  </a:cubicBezTo>
                  <a:cubicBezTo>
                    <a:pt x="1470" y="8860"/>
                    <a:pt x="3356" y="9972"/>
                    <a:pt x="5251" y="9972"/>
                  </a:cubicBezTo>
                  <a:cubicBezTo>
                    <a:pt x="5988" y="9972"/>
                    <a:pt x="6725" y="9804"/>
                    <a:pt x="7404" y="9452"/>
                  </a:cubicBezTo>
                  <a:lnTo>
                    <a:pt x="10302" y="12318"/>
                  </a:lnTo>
                  <a:cubicBezTo>
                    <a:pt x="10588" y="12626"/>
                    <a:pt x="11026" y="12796"/>
                    <a:pt x="11468" y="12796"/>
                  </a:cubicBezTo>
                  <a:cubicBezTo>
                    <a:pt x="11661" y="12796"/>
                    <a:pt x="11854" y="12763"/>
                    <a:pt x="12035" y="12697"/>
                  </a:cubicBezTo>
                  <a:cubicBezTo>
                    <a:pt x="13043" y="12161"/>
                    <a:pt x="13295" y="10806"/>
                    <a:pt x="12539" y="10050"/>
                  </a:cubicBezTo>
                  <a:lnTo>
                    <a:pt x="9672" y="7183"/>
                  </a:lnTo>
                  <a:cubicBezTo>
                    <a:pt x="10334" y="5860"/>
                    <a:pt x="10334" y="4348"/>
                    <a:pt x="9767" y="3025"/>
                  </a:cubicBezTo>
                  <a:cubicBezTo>
                    <a:pt x="9042" y="1229"/>
                    <a:pt x="7215" y="0"/>
                    <a:pt x="51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941;p78">
              <a:extLst>
                <a:ext uri="{FF2B5EF4-FFF2-40B4-BE49-F238E27FC236}">
                  <a16:creationId xmlns:a16="http://schemas.microsoft.com/office/drawing/2014/main" id="{5A78AECC-A50A-AB1E-9471-09654ADAEF67}"/>
                </a:ext>
              </a:extLst>
            </p:cNvPr>
            <p:cNvSpPr/>
            <p:nvPr/>
          </p:nvSpPr>
          <p:spPr>
            <a:xfrm>
              <a:off x="-37487500" y="2709475"/>
              <a:ext cx="165425" cy="164450"/>
            </a:xfrm>
            <a:custGeom>
              <a:avLst/>
              <a:gdLst/>
              <a:ahLst/>
              <a:cxnLst/>
              <a:rect l="l" t="t" r="r" b="b"/>
              <a:pathLst>
                <a:path w="6617" h="6578" extrusionOk="0">
                  <a:moveTo>
                    <a:pt x="3308" y="833"/>
                  </a:moveTo>
                  <a:cubicBezTo>
                    <a:pt x="4695" y="833"/>
                    <a:pt x="5797" y="1936"/>
                    <a:pt x="5797" y="3290"/>
                  </a:cubicBezTo>
                  <a:cubicBezTo>
                    <a:pt x="5797" y="4614"/>
                    <a:pt x="4726" y="5779"/>
                    <a:pt x="3308" y="5779"/>
                  </a:cubicBezTo>
                  <a:cubicBezTo>
                    <a:pt x="1954" y="5779"/>
                    <a:pt x="851" y="4677"/>
                    <a:pt x="851" y="3290"/>
                  </a:cubicBezTo>
                  <a:cubicBezTo>
                    <a:pt x="851" y="1936"/>
                    <a:pt x="1954" y="833"/>
                    <a:pt x="3308" y="833"/>
                  </a:cubicBezTo>
                  <a:close/>
                  <a:moveTo>
                    <a:pt x="3319" y="0"/>
                  </a:moveTo>
                  <a:cubicBezTo>
                    <a:pt x="2880" y="0"/>
                    <a:pt x="2438" y="81"/>
                    <a:pt x="2017" y="234"/>
                  </a:cubicBezTo>
                  <a:cubicBezTo>
                    <a:pt x="851" y="738"/>
                    <a:pt x="0" y="1936"/>
                    <a:pt x="0" y="3259"/>
                  </a:cubicBezTo>
                  <a:cubicBezTo>
                    <a:pt x="0" y="4362"/>
                    <a:pt x="568" y="5401"/>
                    <a:pt x="1481" y="6031"/>
                  </a:cubicBezTo>
                  <a:cubicBezTo>
                    <a:pt x="2033" y="6405"/>
                    <a:pt x="2645" y="6578"/>
                    <a:pt x="3255" y="6578"/>
                  </a:cubicBezTo>
                  <a:cubicBezTo>
                    <a:pt x="3725" y="6578"/>
                    <a:pt x="4193" y="6475"/>
                    <a:pt x="4632" y="6283"/>
                  </a:cubicBezTo>
                  <a:cubicBezTo>
                    <a:pt x="5829" y="5748"/>
                    <a:pt x="6585" y="4551"/>
                    <a:pt x="6585" y="3259"/>
                  </a:cubicBezTo>
                  <a:cubicBezTo>
                    <a:pt x="6616" y="2219"/>
                    <a:pt x="6081" y="1180"/>
                    <a:pt x="5167" y="549"/>
                  </a:cubicBezTo>
                  <a:cubicBezTo>
                    <a:pt x="4605" y="175"/>
                    <a:pt x="3965" y="0"/>
                    <a:pt x="33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1585;p80">
            <a:extLst>
              <a:ext uri="{FF2B5EF4-FFF2-40B4-BE49-F238E27FC236}">
                <a16:creationId xmlns:a16="http://schemas.microsoft.com/office/drawing/2014/main" id="{2B56A9D3-677F-E9ED-A3C0-C823BE89FC6F}"/>
              </a:ext>
            </a:extLst>
          </p:cNvPr>
          <p:cNvGrpSpPr/>
          <p:nvPr/>
        </p:nvGrpSpPr>
        <p:grpSpPr>
          <a:xfrm>
            <a:off x="963750" y="2840412"/>
            <a:ext cx="353587" cy="355013"/>
            <a:chOff x="-33673825" y="2634975"/>
            <a:chExt cx="291450" cy="292625"/>
          </a:xfrm>
        </p:grpSpPr>
        <p:sp>
          <p:nvSpPr>
            <p:cNvPr id="13" name="Google Shape;11586;p80">
              <a:extLst>
                <a:ext uri="{FF2B5EF4-FFF2-40B4-BE49-F238E27FC236}">
                  <a16:creationId xmlns:a16="http://schemas.microsoft.com/office/drawing/2014/main" id="{3E85F60E-A521-3B1A-CA66-6EE609978369}"/>
                </a:ext>
              </a:extLst>
            </p:cNvPr>
            <p:cNvSpPr/>
            <p:nvPr/>
          </p:nvSpPr>
          <p:spPr>
            <a:xfrm>
              <a:off x="-33673825" y="2634975"/>
              <a:ext cx="291450" cy="292625"/>
            </a:xfrm>
            <a:custGeom>
              <a:avLst/>
              <a:gdLst/>
              <a:ahLst/>
              <a:cxnLst/>
              <a:rect l="l" t="t" r="r" b="b"/>
              <a:pathLst>
                <a:path w="11658" h="11705" extrusionOk="0">
                  <a:moveTo>
                    <a:pt x="5829" y="662"/>
                  </a:moveTo>
                  <a:cubicBezTo>
                    <a:pt x="6459" y="662"/>
                    <a:pt x="7089" y="1261"/>
                    <a:pt x="7562" y="2238"/>
                  </a:cubicBezTo>
                  <a:cubicBezTo>
                    <a:pt x="7310" y="2364"/>
                    <a:pt x="7152" y="2553"/>
                    <a:pt x="7026" y="2773"/>
                  </a:cubicBezTo>
                  <a:cubicBezTo>
                    <a:pt x="6648" y="2742"/>
                    <a:pt x="6238" y="2710"/>
                    <a:pt x="5860" y="2710"/>
                  </a:cubicBezTo>
                  <a:cubicBezTo>
                    <a:pt x="5451" y="2710"/>
                    <a:pt x="5041" y="2742"/>
                    <a:pt x="4663" y="2773"/>
                  </a:cubicBezTo>
                  <a:cubicBezTo>
                    <a:pt x="4569" y="2553"/>
                    <a:pt x="4348" y="2364"/>
                    <a:pt x="4159" y="2238"/>
                  </a:cubicBezTo>
                  <a:cubicBezTo>
                    <a:pt x="4569" y="1261"/>
                    <a:pt x="5199" y="662"/>
                    <a:pt x="5829" y="662"/>
                  </a:cubicBezTo>
                  <a:close/>
                  <a:moveTo>
                    <a:pt x="3403" y="2742"/>
                  </a:moveTo>
                  <a:cubicBezTo>
                    <a:pt x="3813" y="2742"/>
                    <a:pt x="4096" y="3057"/>
                    <a:pt x="4096" y="3403"/>
                  </a:cubicBezTo>
                  <a:cubicBezTo>
                    <a:pt x="4096" y="3750"/>
                    <a:pt x="3781" y="4097"/>
                    <a:pt x="3403" y="4097"/>
                  </a:cubicBezTo>
                  <a:cubicBezTo>
                    <a:pt x="3025" y="4097"/>
                    <a:pt x="2741" y="3750"/>
                    <a:pt x="2741" y="3403"/>
                  </a:cubicBezTo>
                  <a:cubicBezTo>
                    <a:pt x="2741" y="3057"/>
                    <a:pt x="3025" y="2742"/>
                    <a:pt x="3403" y="2742"/>
                  </a:cubicBezTo>
                  <a:close/>
                  <a:moveTo>
                    <a:pt x="7562" y="946"/>
                  </a:moveTo>
                  <a:cubicBezTo>
                    <a:pt x="9011" y="1482"/>
                    <a:pt x="10145" y="2616"/>
                    <a:pt x="10649" y="4097"/>
                  </a:cubicBezTo>
                  <a:cubicBezTo>
                    <a:pt x="10334" y="3844"/>
                    <a:pt x="9988" y="3655"/>
                    <a:pt x="9609" y="3466"/>
                  </a:cubicBezTo>
                  <a:lnTo>
                    <a:pt x="9609" y="3403"/>
                  </a:lnTo>
                  <a:cubicBezTo>
                    <a:pt x="9609" y="2679"/>
                    <a:pt x="8979" y="2049"/>
                    <a:pt x="8223" y="2049"/>
                  </a:cubicBezTo>
                  <a:lnTo>
                    <a:pt x="8192" y="2049"/>
                  </a:lnTo>
                  <a:cubicBezTo>
                    <a:pt x="7971" y="1608"/>
                    <a:pt x="7782" y="1261"/>
                    <a:pt x="7562" y="946"/>
                  </a:cubicBezTo>
                  <a:close/>
                  <a:moveTo>
                    <a:pt x="4096" y="978"/>
                  </a:moveTo>
                  <a:lnTo>
                    <a:pt x="4096" y="978"/>
                  </a:lnTo>
                  <a:cubicBezTo>
                    <a:pt x="3844" y="1293"/>
                    <a:pt x="3624" y="1639"/>
                    <a:pt x="3466" y="2080"/>
                  </a:cubicBezTo>
                  <a:lnTo>
                    <a:pt x="3403" y="2080"/>
                  </a:lnTo>
                  <a:cubicBezTo>
                    <a:pt x="2678" y="2080"/>
                    <a:pt x="2048" y="2710"/>
                    <a:pt x="2048" y="3466"/>
                  </a:cubicBezTo>
                  <a:lnTo>
                    <a:pt x="2048" y="3498"/>
                  </a:lnTo>
                  <a:cubicBezTo>
                    <a:pt x="1639" y="3687"/>
                    <a:pt x="1292" y="3876"/>
                    <a:pt x="977" y="4128"/>
                  </a:cubicBezTo>
                  <a:cubicBezTo>
                    <a:pt x="1481" y="2616"/>
                    <a:pt x="2615" y="1482"/>
                    <a:pt x="4096" y="978"/>
                  </a:cubicBezTo>
                  <a:close/>
                  <a:moveTo>
                    <a:pt x="8223" y="2773"/>
                  </a:moveTo>
                  <a:cubicBezTo>
                    <a:pt x="8601" y="2773"/>
                    <a:pt x="8885" y="3088"/>
                    <a:pt x="8885" y="3466"/>
                  </a:cubicBezTo>
                  <a:cubicBezTo>
                    <a:pt x="8885" y="3813"/>
                    <a:pt x="8601" y="4128"/>
                    <a:pt x="8223" y="4128"/>
                  </a:cubicBezTo>
                  <a:cubicBezTo>
                    <a:pt x="7814" y="4128"/>
                    <a:pt x="7562" y="3813"/>
                    <a:pt x="7562" y="3466"/>
                  </a:cubicBezTo>
                  <a:cubicBezTo>
                    <a:pt x="7562" y="3088"/>
                    <a:pt x="7877" y="2773"/>
                    <a:pt x="8223" y="2773"/>
                  </a:cubicBezTo>
                  <a:close/>
                  <a:moveTo>
                    <a:pt x="9452" y="4160"/>
                  </a:moveTo>
                  <a:cubicBezTo>
                    <a:pt x="10429" y="4632"/>
                    <a:pt x="11027" y="5262"/>
                    <a:pt x="11027" y="5892"/>
                  </a:cubicBezTo>
                  <a:cubicBezTo>
                    <a:pt x="10964" y="5924"/>
                    <a:pt x="10933" y="6050"/>
                    <a:pt x="10933" y="6176"/>
                  </a:cubicBezTo>
                  <a:cubicBezTo>
                    <a:pt x="10492" y="5735"/>
                    <a:pt x="9925" y="5514"/>
                    <a:pt x="9294" y="5514"/>
                  </a:cubicBezTo>
                  <a:cubicBezTo>
                    <a:pt x="9168" y="5514"/>
                    <a:pt x="9042" y="5514"/>
                    <a:pt x="8916" y="5546"/>
                  </a:cubicBezTo>
                  <a:cubicBezTo>
                    <a:pt x="8916" y="5231"/>
                    <a:pt x="8885" y="4947"/>
                    <a:pt x="8885" y="4664"/>
                  </a:cubicBezTo>
                  <a:cubicBezTo>
                    <a:pt x="9137" y="4569"/>
                    <a:pt x="9326" y="4349"/>
                    <a:pt x="9452" y="4160"/>
                  </a:cubicBezTo>
                  <a:close/>
                  <a:moveTo>
                    <a:pt x="2237" y="4097"/>
                  </a:moveTo>
                  <a:cubicBezTo>
                    <a:pt x="2363" y="4349"/>
                    <a:pt x="2552" y="4506"/>
                    <a:pt x="2773" y="4632"/>
                  </a:cubicBezTo>
                  <a:cubicBezTo>
                    <a:pt x="2741" y="5042"/>
                    <a:pt x="2710" y="5420"/>
                    <a:pt x="2710" y="5829"/>
                  </a:cubicBezTo>
                  <a:cubicBezTo>
                    <a:pt x="2710" y="6207"/>
                    <a:pt x="2741" y="6617"/>
                    <a:pt x="2773" y="6995"/>
                  </a:cubicBezTo>
                  <a:cubicBezTo>
                    <a:pt x="2552" y="7121"/>
                    <a:pt x="2363" y="7310"/>
                    <a:pt x="2237" y="7499"/>
                  </a:cubicBezTo>
                  <a:cubicBezTo>
                    <a:pt x="1261" y="7026"/>
                    <a:pt x="662" y="6459"/>
                    <a:pt x="662" y="5829"/>
                  </a:cubicBezTo>
                  <a:cubicBezTo>
                    <a:pt x="662" y="5199"/>
                    <a:pt x="1261" y="4569"/>
                    <a:pt x="2237" y="4097"/>
                  </a:cubicBezTo>
                  <a:close/>
                  <a:moveTo>
                    <a:pt x="5829" y="3466"/>
                  </a:moveTo>
                  <a:cubicBezTo>
                    <a:pt x="6175" y="3466"/>
                    <a:pt x="6522" y="3466"/>
                    <a:pt x="6869" y="3498"/>
                  </a:cubicBezTo>
                  <a:cubicBezTo>
                    <a:pt x="6932" y="4191"/>
                    <a:pt x="7467" y="4790"/>
                    <a:pt x="8192" y="4790"/>
                  </a:cubicBezTo>
                  <a:cubicBezTo>
                    <a:pt x="8223" y="5105"/>
                    <a:pt x="8223" y="5420"/>
                    <a:pt x="8223" y="5735"/>
                  </a:cubicBezTo>
                  <a:cubicBezTo>
                    <a:pt x="7436" y="6144"/>
                    <a:pt x="6869" y="6963"/>
                    <a:pt x="6869" y="7909"/>
                  </a:cubicBezTo>
                  <a:lnTo>
                    <a:pt x="6869" y="8192"/>
                  </a:lnTo>
                  <a:cubicBezTo>
                    <a:pt x="6522" y="8224"/>
                    <a:pt x="6175" y="8224"/>
                    <a:pt x="5829" y="8224"/>
                  </a:cubicBezTo>
                  <a:cubicBezTo>
                    <a:pt x="5451" y="8224"/>
                    <a:pt x="5104" y="8224"/>
                    <a:pt x="4758" y="8192"/>
                  </a:cubicBezTo>
                  <a:cubicBezTo>
                    <a:pt x="4726" y="7468"/>
                    <a:pt x="4159" y="6869"/>
                    <a:pt x="3466" y="6869"/>
                  </a:cubicBezTo>
                  <a:cubicBezTo>
                    <a:pt x="3403" y="6522"/>
                    <a:pt x="3403" y="6207"/>
                    <a:pt x="3403" y="5861"/>
                  </a:cubicBezTo>
                  <a:cubicBezTo>
                    <a:pt x="3403" y="5483"/>
                    <a:pt x="3403" y="5136"/>
                    <a:pt x="3466" y="4790"/>
                  </a:cubicBezTo>
                  <a:cubicBezTo>
                    <a:pt x="4159" y="4758"/>
                    <a:pt x="4758" y="4191"/>
                    <a:pt x="4758" y="3498"/>
                  </a:cubicBezTo>
                  <a:cubicBezTo>
                    <a:pt x="5104" y="3466"/>
                    <a:pt x="5482" y="3466"/>
                    <a:pt x="5829" y="3466"/>
                  </a:cubicBezTo>
                  <a:close/>
                  <a:moveTo>
                    <a:pt x="3403" y="7562"/>
                  </a:moveTo>
                  <a:cubicBezTo>
                    <a:pt x="3813" y="7562"/>
                    <a:pt x="4096" y="7877"/>
                    <a:pt x="4096" y="8224"/>
                  </a:cubicBezTo>
                  <a:cubicBezTo>
                    <a:pt x="4096" y="8570"/>
                    <a:pt x="3781" y="8885"/>
                    <a:pt x="3403" y="8885"/>
                  </a:cubicBezTo>
                  <a:cubicBezTo>
                    <a:pt x="3025" y="8885"/>
                    <a:pt x="2741" y="8570"/>
                    <a:pt x="2741" y="8224"/>
                  </a:cubicBezTo>
                  <a:cubicBezTo>
                    <a:pt x="2741" y="7877"/>
                    <a:pt x="3025" y="7562"/>
                    <a:pt x="3403" y="7562"/>
                  </a:cubicBezTo>
                  <a:close/>
                  <a:moveTo>
                    <a:pt x="7940" y="10114"/>
                  </a:moveTo>
                  <a:lnTo>
                    <a:pt x="8192" y="10429"/>
                  </a:lnTo>
                  <a:lnTo>
                    <a:pt x="7593" y="10650"/>
                  </a:lnTo>
                  <a:cubicBezTo>
                    <a:pt x="7719" y="10492"/>
                    <a:pt x="7814" y="10303"/>
                    <a:pt x="7940" y="10114"/>
                  </a:cubicBezTo>
                  <a:close/>
                  <a:moveTo>
                    <a:pt x="977" y="7594"/>
                  </a:moveTo>
                  <a:cubicBezTo>
                    <a:pt x="1261" y="7814"/>
                    <a:pt x="1639" y="8035"/>
                    <a:pt x="2048" y="8224"/>
                  </a:cubicBezTo>
                  <a:lnTo>
                    <a:pt x="2048" y="8255"/>
                  </a:lnTo>
                  <a:cubicBezTo>
                    <a:pt x="2048" y="9011"/>
                    <a:pt x="2678" y="9641"/>
                    <a:pt x="3403" y="9641"/>
                  </a:cubicBezTo>
                  <a:lnTo>
                    <a:pt x="3466" y="9641"/>
                  </a:lnTo>
                  <a:cubicBezTo>
                    <a:pt x="3655" y="10019"/>
                    <a:pt x="3844" y="10397"/>
                    <a:pt x="4096" y="10681"/>
                  </a:cubicBezTo>
                  <a:cubicBezTo>
                    <a:pt x="2615" y="10145"/>
                    <a:pt x="1481" y="9011"/>
                    <a:pt x="977" y="7594"/>
                  </a:cubicBezTo>
                  <a:close/>
                  <a:moveTo>
                    <a:pt x="9294" y="6207"/>
                  </a:moveTo>
                  <a:cubicBezTo>
                    <a:pt x="10240" y="6207"/>
                    <a:pt x="10964" y="6963"/>
                    <a:pt x="10964" y="7909"/>
                  </a:cubicBezTo>
                  <a:cubicBezTo>
                    <a:pt x="10964" y="8192"/>
                    <a:pt x="10901" y="8413"/>
                    <a:pt x="10807" y="8665"/>
                  </a:cubicBezTo>
                  <a:cubicBezTo>
                    <a:pt x="10744" y="8759"/>
                    <a:pt x="10177" y="9484"/>
                    <a:pt x="9294" y="10744"/>
                  </a:cubicBezTo>
                  <a:lnTo>
                    <a:pt x="8979" y="10303"/>
                  </a:lnTo>
                  <a:cubicBezTo>
                    <a:pt x="8018" y="9071"/>
                    <a:pt x="8059" y="9043"/>
                    <a:pt x="8038" y="9043"/>
                  </a:cubicBezTo>
                  <a:lnTo>
                    <a:pt x="8038" y="9043"/>
                  </a:lnTo>
                  <a:cubicBezTo>
                    <a:pt x="8037" y="9043"/>
                    <a:pt x="8036" y="9043"/>
                    <a:pt x="8034" y="9043"/>
                  </a:cubicBezTo>
                  <a:cubicBezTo>
                    <a:pt x="7751" y="8728"/>
                    <a:pt x="7593" y="8350"/>
                    <a:pt x="7593" y="7909"/>
                  </a:cubicBezTo>
                  <a:cubicBezTo>
                    <a:pt x="7593" y="6963"/>
                    <a:pt x="8349" y="6207"/>
                    <a:pt x="9294" y="6207"/>
                  </a:cubicBezTo>
                  <a:close/>
                  <a:moveTo>
                    <a:pt x="7026" y="8854"/>
                  </a:moveTo>
                  <a:cubicBezTo>
                    <a:pt x="7152" y="9074"/>
                    <a:pt x="7278" y="9326"/>
                    <a:pt x="7467" y="9515"/>
                  </a:cubicBezTo>
                  <a:cubicBezTo>
                    <a:pt x="7026" y="10429"/>
                    <a:pt x="6459" y="10965"/>
                    <a:pt x="5829" y="10965"/>
                  </a:cubicBezTo>
                  <a:cubicBezTo>
                    <a:pt x="5199" y="10965"/>
                    <a:pt x="4569" y="10397"/>
                    <a:pt x="4096" y="9389"/>
                  </a:cubicBezTo>
                  <a:cubicBezTo>
                    <a:pt x="4317" y="9295"/>
                    <a:pt x="4474" y="9074"/>
                    <a:pt x="4600" y="8854"/>
                  </a:cubicBezTo>
                  <a:cubicBezTo>
                    <a:pt x="4978" y="8885"/>
                    <a:pt x="5388" y="8917"/>
                    <a:pt x="5766" y="8917"/>
                  </a:cubicBezTo>
                  <a:cubicBezTo>
                    <a:pt x="6207" y="8917"/>
                    <a:pt x="6616" y="8885"/>
                    <a:pt x="7026" y="8854"/>
                  </a:cubicBezTo>
                  <a:close/>
                  <a:moveTo>
                    <a:pt x="5829" y="1"/>
                  </a:moveTo>
                  <a:cubicBezTo>
                    <a:pt x="2584" y="1"/>
                    <a:pt x="0" y="2616"/>
                    <a:pt x="0" y="5861"/>
                  </a:cubicBezTo>
                  <a:cubicBezTo>
                    <a:pt x="0" y="9043"/>
                    <a:pt x="2584" y="11689"/>
                    <a:pt x="5829" y="11689"/>
                  </a:cubicBezTo>
                  <a:cubicBezTo>
                    <a:pt x="6806" y="11689"/>
                    <a:pt x="7751" y="11437"/>
                    <a:pt x="8570" y="11028"/>
                  </a:cubicBezTo>
                  <a:lnTo>
                    <a:pt x="8979" y="11563"/>
                  </a:lnTo>
                  <a:cubicBezTo>
                    <a:pt x="9042" y="11658"/>
                    <a:pt x="9145" y="11705"/>
                    <a:pt x="9247" y="11705"/>
                  </a:cubicBezTo>
                  <a:cubicBezTo>
                    <a:pt x="9350" y="11705"/>
                    <a:pt x="9452" y="11658"/>
                    <a:pt x="9515" y="11563"/>
                  </a:cubicBezTo>
                  <a:cubicBezTo>
                    <a:pt x="9515" y="11563"/>
                    <a:pt x="11279" y="9169"/>
                    <a:pt x="11405" y="8980"/>
                  </a:cubicBezTo>
                  <a:cubicBezTo>
                    <a:pt x="11563" y="8665"/>
                    <a:pt x="11657" y="8287"/>
                    <a:pt x="11657" y="7940"/>
                  </a:cubicBezTo>
                  <a:cubicBezTo>
                    <a:pt x="11657" y="7657"/>
                    <a:pt x="11626" y="7405"/>
                    <a:pt x="11531" y="7152"/>
                  </a:cubicBezTo>
                  <a:cubicBezTo>
                    <a:pt x="11594" y="6774"/>
                    <a:pt x="11657" y="6333"/>
                    <a:pt x="11657" y="5892"/>
                  </a:cubicBezTo>
                  <a:cubicBezTo>
                    <a:pt x="11657" y="2616"/>
                    <a:pt x="9042" y="1"/>
                    <a:pt x="5829" y="1"/>
                  </a:cubicBezTo>
                  <a:close/>
                </a:path>
              </a:pathLst>
            </a:custGeom>
            <a:solidFill>
              <a:srgbClr val="D78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1587;p80">
              <a:extLst>
                <a:ext uri="{FF2B5EF4-FFF2-40B4-BE49-F238E27FC236}">
                  <a16:creationId xmlns:a16="http://schemas.microsoft.com/office/drawing/2014/main" id="{296CFBED-84BC-1B66-6FF4-454B48F13BB3}"/>
                </a:ext>
              </a:extLst>
            </p:cNvPr>
            <p:cNvSpPr/>
            <p:nvPr/>
          </p:nvSpPr>
          <p:spPr>
            <a:xfrm>
              <a:off x="-33467475" y="2806675"/>
              <a:ext cx="51225" cy="51225"/>
            </a:xfrm>
            <a:custGeom>
              <a:avLst/>
              <a:gdLst/>
              <a:ahLst/>
              <a:cxnLst/>
              <a:rect l="l" t="t" r="r" b="b"/>
              <a:pathLst>
                <a:path w="2049" h="2049" extrusionOk="0">
                  <a:moveTo>
                    <a:pt x="1040" y="631"/>
                  </a:moveTo>
                  <a:cubicBezTo>
                    <a:pt x="1229" y="631"/>
                    <a:pt x="1387" y="789"/>
                    <a:pt x="1387" y="1009"/>
                  </a:cubicBezTo>
                  <a:cubicBezTo>
                    <a:pt x="1387" y="1198"/>
                    <a:pt x="1198" y="1356"/>
                    <a:pt x="1040" y="1356"/>
                  </a:cubicBezTo>
                  <a:cubicBezTo>
                    <a:pt x="820" y="1356"/>
                    <a:pt x="662" y="1198"/>
                    <a:pt x="662" y="1009"/>
                  </a:cubicBezTo>
                  <a:cubicBezTo>
                    <a:pt x="662" y="789"/>
                    <a:pt x="820" y="631"/>
                    <a:pt x="1040" y="631"/>
                  </a:cubicBezTo>
                  <a:close/>
                  <a:moveTo>
                    <a:pt x="1040" y="1"/>
                  </a:moveTo>
                  <a:cubicBezTo>
                    <a:pt x="473" y="1"/>
                    <a:pt x="1" y="474"/>
                    <a:pt x="1" y="1041"/>
                  </a:cubicBezTo>
                  <a:cubicBezTo>
                    <a:pt x="1" y="1576"/>
                    <a:pt x="473" y="2049"/>
                    <a:pt x="1040" y="2049"/>
                  </a:cubicBezTo>
                  <a:cubicBezTo>
                    <a:pt x="1576" y="2049"/>
                    <a:pt x="2049" y="1576"/>
                    <a:pt x="2049" y="1041"/>
                  </a:cubicBezTo>
                  <a:cubicBezTo>
                    <a:pt x="2049" y="442"/>
                    <a:pt x="1576" y="1"/>
                    <a:pt x="1040" y="1"/>
                  </a:cubicBezTo>
                  <a:close/>
                </a:path>
              </a:pathLst>
            </a:custGeom>
            <a:solidFill>
              <a:srgbClr val="D78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636173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15" name="Google Shape;1515;p59"/>
          <p:cNvSpPr/>
          <p:nvPr/>
        </p:nvSpPr>
        <p:spPr>
          <a:xfrm>
            <a:off x="784746" y="2662119"/>
            <a:ext cx="711600" cy="7116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9"/>
          <p:cNvSpPr/>
          <p:nvPr/>
        </p:nvSpPr>
        <p:spPr>
          <a:xfrm>
            <a:off x="784746" y="1372348"/>
            <a:ext cx="711600" cy="7116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9"/>
          <p:cNvSpPr txBox="1">
            <a:spLocks noGrp="1"/>
          </p:cNvSpPr>
          <p:nvPr>
            <p:ph type="title"/>
          </p:nvPr>
        </p:nvSpPr>
        <p:spPr>
          <a:xfrm>
            <a:off x="1754005" y="1278540"/>
            <a:ext cx="2909700" cy="295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Erro de topologia</a:t>
            </a:r>
            <a:endParaRPr dirty="0"/>
          </a:p>
        </p:txBody>
      </p:sp>
      <p:sp>
        <p:nvSpPr>
          <p:cNvPr id="1518" name="Google Shape;1518;p59"/>
          <p:cNvSpPr txBox="1">
            <a:spLocks noGrp="1"/>
          </p:cNvSpPr>
          <p:nvPr>
            <p:ph type="title" idx="2"/>
          </p:nvPr>
        </p:nvSpPr>
        <p:spPr>
          <a:xfrm>
            <a:off x="1754005" y="2599005"/>
            <a:ext cx="2909700" cy="295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Medição errada</a:t>
            </a:r>
            <a:endParaRPr dirty="0"/>
          </a:p>
        </p:txBody>
      </p:sp>
      <p:sp>
        <p:nvSpPr>
          <p:cNvPr id="1519" name="Google Shape;1519;p59"/>
          <p:cNvSpPr txBox="1">
            <a:spLocks noGrp="1"/>
          </p:cNvSpPr>
          <p:nvPr>
            <p:ph type="subTitle" idx="1"/>
          </p:nvPr>
        </p:nvSpPr>
        <p:spPr>
          <a:xfrm>
            <a:off x="1754005" y="2724235"/>
            <a:ext cx="2909700" cy="86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Erro pontual que enviesa os resíduos isoladamente. Teste de hipótese chi quadrado.</a:t>
            </a:r>
            <a:endParaRPr dirty="0"/>
          </a:p>
        </p:txBody>
      </p:sp>
      <p:sp>
        <p:nvSpPr>
          <p:cNvPr id="1520" name="Google Shape;1520;p59"/>
          <p:cNvSpPr txBox="1">
            <a:spLocks noGrp="1"/>
          </p:cNvSpPr>
          <p:nvPr>
            <p:ph type="subTitle" idx="3"/>
          </p:nvPr>
        </p:nvSpPr>
        <p:spPr>
          <a:xfrm>
            <a:off x="1754005" y="1419349"/>
            <a:ext cx="2909700" cy="86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Erro recorrente que enviesa os resíduos até ser resolvido. Teste resíduos normalizados.</a:t>
            </a:r>
            <a:endParaRPr dirty="0"/>
          </a:p>
        </p:txBody>
      </p:sp>
      <p:sp>
        <p:nvSpPr>
          <p:cNvPr id="1521" name="Google Shape;1521;p59"/>
          <p:cNvSpPr txBox="1">
            <a:spLocks noGrp="1"/>
          </p:cNvSpPr>
          <p:nvPr>
            <p:ph type="title" idx="4"/>
          </p:nvPr>
        </p:nvSpPr>
        <p:spPr>
          <a:xfrm>
            <a:off x="713225" y="539500"/>
            <a:ext cx="7717500" cy="478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Medição errada ou erro de topologia?</a:t>
            </a:r>
            <a:endParaRPr dirty="0"/>
          </a:p>
        </p:txBody>
      </p:sp>
      <p:grpSp>
        <p:nvGrpSpPr>
          <p:cNvPr id="1532" name="Google Shape;1532;p59"/>
          <p:cNvGrpSpPr/>
          <p:nvPr/>
        </p:nvGrpSpPr>
        <p:grpSpPr>
          <a:xfrm rot="5400000">
            <a:off x="6974954" y="4221850"/>
            <a:ext cx="391500" cy="391500"/>
            <a:chOff x="713225" y="4221850"/>
            <a:chExt cx="391500" cy="391500"/>
          </a:xfrm>
        </p:grpSpPr>
        <p:sp>
          <p:nvSpPr>
            <p:cNvPr id="1533" name="Google Shape;1533;p59"/>
            <p:cNvSpPr/>
            <p:nvPr/>
          </p:nvSpPr>
          <p:spPr>
            <a:xfrm>
              <a:off x="713225" y="4221850"/>
              <a:ext cx="391500" cy="3915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4" name="Google Shape;1534;p59"/>
            <p:cNvGrpSpPr/>
            <p:nvPr/>
          </p:nvGrpSpPr>
          <p:grpSpPr>
            <a:xfrm>
              <a:off x="790513" y="4323763"/>
              <a:ext cx="236923" cy="236923"/>
              <a:chOff x="1113470" y="1110867"/>
              <a:chExt cx="320860" cy="320860"/>
            </a:xfrm>
          </p:grpSpPr>
          <p:sp>
            <p:nvSpPr>
              <p:cNvPr id="1535" name="Google Shape;1535;p59"/>
              <p:cNvSpPr/>
              <p:nvPr/>
            </p:nvSpPr>
            <p:spPr>
              <a:xfrm rot="-8100000">
                <a:off x="1161969" y="1156346"/>
                <a:ext cx="223862" cy="229903"/>
              </a:xfrm>
              <a:custGeom>
                <a:avLst/>
                <a:gdLst/>
                <a:ahLst/>
                <a:cxnLst/>
                <a:rect l="l" t="t" r="r" b="b"/>
                <a:pathLst>
                  <a:path w="12859" h="13206" extrusionOk="0">
                    <a:moveTo>
                      <a:pt x="0" y="13206"/>
                    </a:moveTo>
                    <a:lnTo>
                      <a:pt x="12859" y="13206"/>
                    </a:lnTo>
                    <a:lnTo>
                      <a:pt x="12859" y="0"/>
                    </a:lnTo>
                  </a:path>
                </a:pathLst>
              </a:custGeom>
              <a:noFill/>
              <a:ln w="28575" cap="flat" cmpd="sng">
                <a:solidFill>
                  <a:schemeClr val="dk2"/>
                </a:solidFill>
                <a:prstDash val="solid"/>
                <a:round/>
                <a:headEnd type="none" w="med" len="med"/>
                <a:tailEnd type="none" w="med" len="med"/>
              </a:ln>
            </p:spPr>
          </p:sp>
          <p:cxnSp>
            <p:nvCxnSpPr>
              <p:cNvPr id="1536" name="Google Shape;1536;p59"/>
              <p:cNvCxnSpPr/>
              <p:nvPr/>
            </p:nvCxnSpPr>
            <p:spPr>
              <a:xfrm>
                <a:off x="1273900" y="1113250"/>
                <a:ext cx="0" cy="268500"/>
              </a:xfrm>
              <a:prstGeom prst="straightConnector1">
                <a:avLst/>
              </a:prstGeom>
              <a:noFill/>
              <a:ln w="28575" cap="flat" cmpd="sng">
                <a:solidFill>
                  <a:schemeClr val="dk2"/>
                </a:solidFill>
                <a:prstDash val="solid"/>
                <a:round/>
                <a:headEnd type="none" w="med" len="med"/>
                <a:tailEnd type="none" w="med" len="med"/>
              </a:ln>
            </p:spPr>
          </p:cxnSp>
        </p:gr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1693310-A5F5-C600-11F2-A82671F60AC3}"/>
                  </a:ext>
                </a:extLst>
              </p:cNvPr>
              <p:cNvSpPr txBox="1"/>
              <p:nvPr/>
            </p:nvSpPr>
            <p:spPr>
              <a:xfrm>
                <a:off x="1764286" y="2119981"/>
                <a:ext cx="2555315" cy="30777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GB" sz="2000" i="1">
                          <a:solidFill>
                            <a:schemeClr val="tx1"/>
                          </a:solidFill>
                          <a:latin typeface="Cambria Math" panose="02040503050406030204" pitchFamily="18" charset="0"/>
                        </a:rPr>
                        <m:t>𝐸</m:t>
                      </m:r>
                      <m:d>
                        <m:dPr>
                          <m:ctrlPr>
                            <a:rPr lang="en-GB" sz="2000" i="1">
                              <a:solidFill>
                                <a:schemeClr val="tx1"/>
                              </a:solidFill>
                              <a:latin typeface="Cambria Math" panose="02040503050406030204" pitchFamily="18" charset="0"/>
                            </a:rPr>
                          </m:ctrlPr>
                        </m:dPr>
                        <m:e>
                          <m:r>
                            <a:rPr lang="en-GB" sz="2000" i="1">
                              <a:solidFill>
                                <a:schemeClr val="tx1"/>
                              </a:solidFill>
                              <a:latin typeface="Cambria Math" panose="02040503050406030204" pitchFamily="18" charset="0"/>
                            </a:rPr>
                            <m:t>𝑟</m:t>
                          </m:r>
                        </m:e>
                      </m:d>
                      <m:r>
                        <a:rPr lang="en-GB" sz="2000" i="1">
                          <a:solidFill>
                            <a:schemeClr val="tx1"/>
                          </a:solidFill>
                          <a:latin typeface="Cambria Math" panose="02040503050406030204" pitchFamily="18" charset="0"/>
                        </a:rPr>
                        <m:t>=</m:t>
                      </m:r>
                      <m:d>
                        <m:dPr>
                          <m:ctrlPr>
                            <a:rPr lang="en-GB" sz="2000" i="1">
                              <a:solidFill>
                                <a:schemeClr val="tx1"/>
                              </a:solidFill>
                              <a:latin typeface="Cambria Math" panose="02040503050406030204" pitchFamily="18" charset="0"/>
                            </a:rPr>
                          </m:ctrlPr>
                        </m:dPr>
                        <m:e>
                          <m:r>
                            <a:rPr lang="en-GB" sz="2000" i="1">
                              <a:solidFill>
                                <a:schemeClr val="tx1"/>
                              </a:solidFill>
                              <a:latin typeface="Cambria Math" panose="02040503050406030204" pitchFamily="18" charset="0"/>
                            </a:rPr>
                            <m:t>𝐼</m:t>
                          </m:r>
                          <m:r>
                            <a:rPr lang="en-GB" sz="2000" i="1">
                              <a:solidFill>
                                <a:schemeClr val="tx1"/>
                              </a:solidFill>
                              <a:latin typeface="Cambria Math" panose="02040503050406030204" pitchFamily="18" charset="0"/>
                            </a:rPr>
                            <m:t>−</m:t>
                          </m:r>
                          <m:r>
                            <a:rPr lang="en-GB" sz="2000" i="1">
                              <a:solidFill>
                                <a:schemeClr val="tx1"/>
                              </a:solidFill>
                              <a:latin typeface="Cambria Math" panose="02040503050406030204" pitchFamily="18" charset="0"/>
                            </a:rPr>
                            <m:t>𝑀</m:t>
                          </m:r>
                        </m:e>
                      </m:d>
                      <m:r>
                        <a:rPr lang="en-GB" sz="2000" i="1">
                          <a:solidFill>
                            <a:schemeClr val="tx1"/>
                          </a:solidFill>
                          <a:latin typeface="Cambria Math" panose="02040503050406030204" pitchFamily="18" charset="0"/>
                        </a:rPr>
                        <m:t>𝐵𝑥</m:t>
                      </m:r>
                      <m:r>
                        <a:rPr lang="en-GB" sz="2000" i="1">
                          <a:solidFill>
                            <a:schemeClr val="tx1"/>
                          </a:solidFill>
                          <a:latin typeface="Cambria Math" panose="02040503050406030204" pitchFamily="18" charset="0"/>
                          <a:ea typeface="Cambria Math" panose="02040503050406030204" pitchFamily="18" charset="0"/>
                        </a:rPr>
                        <m:t>≠0</m:t>
                      </m:r>
                    </m:oMath>
                  </m:oMathPara>
                </a14:m>
                <a:endParaRPr lang="en-GB" sz="2000" dirty="0"/>
              </a:p>
            </p:txBody>
          </p:sp>
        </mc:Choice>
        <mc:Fallback xmlns="">
          <p:sp>
            <p:nvSpPr>
              <p:cNvPr id="6" name="TextBox 5">
                <a:extLst>
                  <a:ext uri="{FF2B5EF4-FFF2-40B4-BE49-F238E27FC236}">
                    <a16:creationId xmlns:a16="http://schemas.microsoft.com/office/drawing/2014/main" id="{E1693310-A5F5-C600-11F2-A82671F60AC3}"/>
                  </a:ext>
                </a:extLst>
              </p:cNvPr>
              <p:cNvSpPr txBox="1">
                <a:spLocks noRot="1" noChangeAspect="1" noMove="1" noResize="1" noEditPoints="1" noAdjustHandles="1" noChangeArrowheads="1" noChangeShapeType="1" noTextEdit="1"/>
              </p:cNvSpPr>
              <p:nvPr/>
            </p:nvSpPr>
            <p:spPr>
              <a:xfrm>
                <a:off x="1764286" y="2119981"/>
                <a:ext cx="2555315" cy="307777"/>
              </a:xfrm>
              <a:prstGeom prst="rect">
                <a:avLst/>
              </a:prstGeom>
              <a:blipFill>
                <a:blip r:embed="rId3"/>
                <a:stretch>
                  <a:fillRect l="-3333" b="-10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7D1CA40-1066-ED38-51D9-4FDB6FFF294B}"/>
                  </a:ext>
                </a:extLst>
              </p:cNvPr>
              <p:cNvSpPr txBox="1"/>
              <p:nvPr/>
            </p:nvSpPr>
            <p:spPr>
              <a:xfrm>
                <a:off x="1695749" y="3437946"/>
                <a:ext cx="255531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i="1">
                          <a:solidFill>
                            <a:schemeClr val="tx1"/>
                          </a:solidFill>
                          <a:latin typeface="Cambria Math" panose="02040503050406030204" pitchFamily="18" charset="0"/>
                        </a:rPr>
                        <m:t>𝐸</m:t>
                      </m:r>
                      <m:d>
                        <m:dPr>
                          <m:ctrlPr>
                            <a:rPr lang="en-GB" sz="2000" i="1">
                              <a:solidFill>
                                <a:schemeClr val="tx1"/>
                              </a:solidFill>
                              <a:latin typeface="Cambria Math" panose="02040503050406030204" pitchFamily="18" charset="0"/>
                            </a:rPr>
                          </m:ctrlPr>
                        </m:dPr>
                        <m:e>
                          <m:r>
                            <a:rPr lang="en-GB" sz="2000" i="1">
                              <a:solidFill>
                                <a:schemeClr val="tx1"/>
                              </a:solidFill>
                              <a:latin typeface="Cambria Math" panose="02040503050406030204" pitchFamily="18" charset="0"/>
                            </a:rPr>
                            <m:t>𝑟</m:t>
                          </m:r>
                        </m:e>
                      </m:d>
                      <m:r>
                        <a:rPr lang="en-GB" sz="2000" i="1">
                          <a:solidFill>
                            <a:schemeClr val="tx1"/>
                          </a:solidFill>
                          <a:latin typeface="Cambria Math" panose="02040503050406030204" pitchFamily="18" charset="0"/>
                        </a:rPr>
                        <m:t>=</m:t>
                      </m:r>
                      <m:d>
                        <m:dPr>
                          <m:ctrlPr>
                            <a:rPr lang="en-GB" sz="2000" i="1">
                              <a:solidFill>
                                <a:schemeClr val="tx1"/>
                              </a:solidFill>
                              <a:latin typeface="Cambria Math" panose="02040503050406030204" pitchFamily="18" charset="0"/>
                            </a:rPr>
                          </m:ctrlPr>
                        </m:dPr>
                        <m:e>
                          <m:r>
                            <a:rPr lang="en-GB" sz="2000" i="1">
                              <a:solidFill>
                                <a:schemeClr val="tx1"/>
                              </a:solidFill>
                              <a:latin typeface="Cambria Math" panose="02040503050406030204" pitchFamily="18" charset="0"/>
                            </a:rPr>
                            <m:t>𝐼</m:t>
                          </m:r>
                          <m:r>
                            <a:rPr lang="en-GB" sz="2000" i="1">
                              <a:solidFill>
                                <a:schemeClr val="tx1"/>
                              </a:solidFill>
                              <a:latin typeface="Cambria Math" panose="02040503050406030204" pitchFamily="18" charset="0"/>
                            </a:rPr>
                            <m:t>−</m:t>
                          </m:r>
                          <m:r>
                            <a:rPr lang="en-GB" sz="2000" i="1">
                              <a:solidFill>
                                <a:schemeClr val="tx1"/>
                              </a:solidFill>
                              <a:latin typeface="Cambria Math" panose="02040503050406030204" pitchFamily="18" charset="0"/>
                            </a:rPr>
                            <m:t>𝑀</m:t>
                          </m:r>
                        </m:e>
                      </m:d>
                      <m:r>
                        <a:rPr lang="en-GB" sz="2000" i="1">
                          <a:solidFill>
                            <a:schemeClr val="tx1"/>
                          </a:solidFill>
                          <a:latin typeface="Cambria Math" panose="02040503050406030204" pitchFamily="18" charset="0"/>
                        </a:rPr>
                        <m:t>𝐵𝑥</m:t>
                      </m:r>
                      <m:r>
                        <a:rPr lang="en-GB" sz="2000" i="1">
                          <a:solidFill>
                            <a:schemeClr val="tx1"/>
                          </a:solidFill>
                          <a:latin typeface="Cambria Math" panose="02040503050406030204" pitchFamily="18" charset="0"/>
                          <a:ea typeface="Cambria Math" panose="02040503050406030204" pitchFamily="18" charset="0"/>
                        </a:rPr>
                        <m:t>≠0</m:t>
                      </m:r>
                    </m:oMath>
                  </m:oMathPara>
                </a14:m>
                <a:endParaRPr lang="en-GB" sz="2000" dirty="0"/>
              </a:p>
            </p:txBody>
          </p:sp>
        </mc:Choice>
        <mc:Fallback xmlns="">
          <p:sp>
            <p:nvSpPr>
              <p:cNvPr id="7" name="TextBox 6">
                <a:extLst>
                  <a:ext uri="{FF2B5EF4-FFF2-40B4-BE49-F238E27FC236}">
                    <a16:creationId xmlns:a16="http://schemas.microsoft.com/office/drawing/2014/main" id="{77D1CA40-1066-ED38-51D9-4FDB6FFF294B}"/>
                  </a:ext>
                </a:extLst>
              </p:cNvPr>
              <p:cNvSpPr txBox="1">
                <a:spLocks noRot="1" noChangeAspect="1" noMove="1" noResize="1" noEditPoints="1" noAdjustHandles="1" noChangeArrowheads="1" noChangeShapeType="1" noTextEdit="1"/>
              </p:cNvSpPr>
              <p:nvPr/>
            </p:nvSpPr>
            <p:spPr>
              <a:xfrm>
                <a:off x="1695749" y="3437946"/>
                <a:ext cx="2555315" cy="307777"/>
              </a:xfrm>
              <a:prstGeom prst="rect">
                <a:avLst/>
              </a:prstGeom>
              <a:blipFill>
                <a:blip r:embed="rId4"/>
                <a:stretch>
                  <a:fillRect l="-1432" r="-1671" b="-10000"/>
                </a:stretch>
              </a:blipFill>
            </p:spPr>
            <p:txBody>
              <a:bodyPr/>
              <a:lstStyle/>
              <a:p>
                <a:r>
                  <a:rPr lang="en-GB">
                    <a:noFill/>
                  </a:rPr>
                  <a:t> </a:t>
                </a:r>
              </a:p>
            </p:txBody>
          </p:sp>
        </mc:Fallback>
      </mc:AlternateContent>
      <p:grpSp>
        <p:nvGrpSpPr>
          <p:cNvPr id="8" name="Google Shape;11554;p80">
            <a:extLst>
              <a:ext uri="{FF2B5EF4-FFF2-40B4-BE49-F238E27FC236}">
                <a16:creationId xmlns:a16="http://schemas.microsoft.com/office/drawing/2014/main" id="{B5DFDF51-1F60-C176-6CE0-832525FA116F}"/>
              </a:ext>
            </a:extLst>
          </p:cNvPr>
          <p:cNvGrpSpPr/>
          <p:nvPr/>
        </p:nvGrpSpPr>
        <p:grpSpPr>
          <a:xfrm>
            <a:off x="963282" y="1550869"/>
            <a:ext cx="354527" cy="354558"/>
            <a:chOff x="-34032200" y="2634975"/>
            <a:chExt cx="292225" cy="292250"/>
          </a:xfrm>
          <a:solidFill>
            <a:srgbClr val="D78C9B"/>
          </a:solidFill>
        </p:grpSpPr>
        <p:sp>
          <p:nvSpPr>
            <p:cNvPr id="9" name="Google Shape;11555;p80">
              <a:extLst>
                <a:ext uri="{FF2B5EF4-FFF2-40B4-BE49-F238E27FC236}">
                  <a16:creationId xmlns:a16="http://schemas.microsoft.com/office/drawing/2014/main" id="{7E8A37DA-EA25-446D-B036-EC193895A22A}"/>
                </a:ext>
              </a:extLst>
            </p:cNvPr>
            <p:cNvSpPr/>
            <p:nvPr/>
          </p:nvSpPr>
          <p:spPr>
            <a:xfrm>
              <a:off x="-34032200" y="2634975"/>
              <a:ext cx="292225" cy="292250"/>
            </a:xfrm>
            <a:custGeom>
              <a:avLst/>
              <a:gdLst/>
              <a:ahLst/>
              <a:cxnLst/>
              <a:rect l="l" t="t" r="r" b="b"/>
              <a:pathLst>
                <a:path w="11689" h="11690" extrusionOk="0">
                  <a:moveTo>
                    <a:pt x="5766" y="662"/>
                  </a:moveTo>
                  <a:cubicBezTo>
                    <a:pt x="8602" y="662"/>
                    <a:pt x="10933" y="2962"/>
                    <a:pt x="10933" y="5798"/>
                  </a:cubicBezTo>
                  <a:cubicBezTo>
                    <a:pt x="10933" y="6806"/>
                    <a:pt x="10649" y="7783"/>
                    <a:pt x="10114" y="8602"/>
                  </a:cubicBezTo>
                  <a:lnTo>
                    <a:pt x="10145" y="8444"/>
                  </a:lnTo>
                  <a:cubicBezTo>
                    <a:pt x="10177" y="8350"/>
                    <a:pt x="10145" y="8224"/>
                    <a:pt x="10082" y="8129"/>
                  </a:cubicBezTo>
                  <a:cubicBezTo>
                    <a:pt x="9988" y="8066"/>
                    <a:pt x="9862" y="8035"/>
                    <a:pt x="9767" y="8035"/>
                  </a:cubicBezTo>
                  <a:lnTo>
                    <a:pt x="9641" y="8066"/>
                  </a:lnTo>
                  <a:cubicBezTo>
                    <a:pt x="10019" y="7405"/>
                    <a:pt x="10240" y="6617"/>
                    <a:pt x="10240" y="5829"/>
                  </a:cubicBezTo>
                  <a:cubicBezTo>
                    <a:pt x="10240" y="3372"/>
                    <a:pt x="8223" y="1356"/>
                    <a:pt x="5766" y="1356"/>
                  </a:cubicBezTo>
                  <a:cubicBezTo>
                    <a:pt x="5136" y="1356"/>
                    <a:pt x="4506" y="1482"/>
                    <a:pt x="3970" y="1765"/>
                  </a:cubicBezTo>
                  <a:cubicBezTo>
                    <a:pt x="3813" y="1828"/>
                    <a:pt x="3718" y="2017"/>
                    <a:pt x="3813" y="2175"/>
                  </a:cubicBezTo>
                  <a:lnTo>
                    <a:pt x="3970" y="2553"/>
                  </a:lnTo>
                  <a:lnTo>
                    <a:pt x="2710" y="2742"/>
                  </a:lnTo>
                  <a:lnTo>
                    <a:pt x="2301" y="2773"/>
                  </a:lnTo>
                  <a:cubicBezTo>
                    <a:pt x="2364" y="2647"/>
                    <a:pt x="2710" y="1324"/>
                    <a:pt x="2742" y="1198"/>
                  </a:cubicBezTo>
                  <a:lnTo>
                    <a:pt x="2836" y="1293"/>
                  </a:lnTo>
                  <a:cubicBezTo>
                    <a:pt x="2898" y="1354"/>
                    <a:pt x="2986" y="1402"/>
                    <a:pt x="3084" y="1402"/>
                  </a:cubicBezTo>
                  <a:cubicBezTo>
                    <a:pt x="3136" y="1402"/>
                    <a:pt x="3191" y="1389"/>
                    <a:pt x="3246" y="1356"/>
                  </a:cubicBezTo>
                  <a:cubicBezTo>
                    <a:pt x="4033" y="883"/>
                    <a:pt x="4915" y="662"/>
                    <a:pt x="5766" y="662"/>
                  </a:cubicBezTo>
                  <a:close/>
                  <a:moveTo>
                    <a:pt x="6144" y="2080"/>
                  </a:moveTo>
                  <a:cubicBezTo>
                    <a:pt x="7940" y="2238"/>
                    <a:pt x="9358" y="3687"/>
                    <a:pt x="9515" y="5451"/>
                  </a:cubicBezTo>
                  <a:lnTo>
                    <a:pt x="9200" y="5451"/>
                  </a:lnTo>
                  <a:cubicBezTo>
                    <a:pt x="9011" y="5451"/>
                    <a:pt x="8854" y="5609"/>
                    <a:pt x="8854" y="5829"/>
                  </a:cubicBezTo>
                  <a:cubicBezTo>
                    <a:pt x="8854" y="6018"/>
                    <a:pt x="9011" y="6176"/>
                    <a:pt x="9200" y="6176"/>
                  </a:cubicBezTo>
                  <a:lnTo>
                    <a:pt x="9515" y="6176"/>
                  </a:lnTo>
                  <a:cubicBezTo>
                    <a:pt x="9452" y="6932"/>
                    <a:pt x="9169" y="7657"/>
                    <a:pt x="8665" y="8255"/>
                  </a:cubicBezTo>
                  <a:lnTo>
                    <a:pt x="6995" y="8570"/>
                  </a:lnTo>
                  <a:cubicBezTo>
                    <a:pt x="6900" y="8602"/>
                    <a:pt x="6806" y="8665"/>
                    <a:pt x="6774" y="8759"/>
                  </a:cubicBezTo>
                  <a:cubicBezTo>
                    <a:pt x="6743" y="8885"/>
                    <a:pt x="6743" y="9011"/>
                    <a:pt x="6806" y="9074"/>
                  </a:cubicBezTo>
                  <a:lnTo>
                    <a:pt x="6995" y="9389"/>
                  </a:lnTo>
                  <a:cubicBezTo>
                    <a:pt x="6743" y="9484"/>
                    <a:pt x="6459" y="9547"/>
                    <a:pt x="6176" y="9547"/>
                  </a:cubicBezTo>
                  <a:lnTo>
                    <a:pt x="6176" y="9232"/>
                  </a:lnTo>
                  <a:cubicBezTo>
                    <a:pt x="6176" y="9043"/>
                    <a:pt x="6018" y="8885"/>
                    <a:pt x="5829" y="8885"/>
                  </a:cubicBezTo>
                  <a:cubicBezTo>
                    <a:pt x="5640" y="8885"/>
                    <a:pt x="5483" y="9043"/>
                    <a:pt x="5483" y="9232"/>
                  </a:cubicBezTo>
                  <a:lnTo>
                    <a:pt x="5483" y="9547"/>
                  </a:lnTo>
                  <a:cubicBezTo>
                    <a:pt x="3655" y="9389"/>
                    <a:pt x="2238" y="7940"/>
                    <a:pt x="2080" y="6176"/>
                  </a:cubicBezTo>
                  <a:lnTo>
                    <a:pt x="2395" y="6176"/>
                  </a:lnTo>
                  <a:cubicBezTo>
                    <a:pt x="2584" y="6176"/>
                    <a:pt x="2742" y="6018"/>
                    <a:pt x="2742" y="5829"/>
                  </a:cubicBezTo>
                  <a:cubicBezTo>
                    <a:pt x="2742" y="5609"/>
                    <a:pt x="2584" y="5451"/>
                    <a:pt x="2395" y="5451"/>
                  </a:cubicBezTo>
                  <a:lnTo>
                    <a:pt x="2080" y="5451"/>
                  </a:lnTo>
                  <a:cubicBezTo>
                    <a:pt x="2175" y="4727"/>
                    <a:pt x="2427" y="3971"/>
                    <a:pt x="2962" y="3372"/>
                  </a:cubicBezTo>
                  <a:lnTo>
                    <a:pt x="4474" y="3183"/>
                  </a:lnTo>
                  <a:cubicBezTo>
                    <a:pt x="4600" y="3183"/>
                    <a:pt x="4663" y="3088"/>
                    <a:pt x="4726" y="3025"/>
                  </a:cubicBezTo>
                  <a:cubicBezTo>
                    <a:pt x="4758" y="2931"/>
                    <a:pt x="4758" y="2836"/>
                    <a:pt x="4726" y="2710"/>
                  </a:cubicBezTo>
                  <a:lnTo>
                    <a:pt x="4506" y="2269"/>
                  </a:lnTo>
                  <a:cubicBezTo>
                    <a:pt x="4789" y="2143"/>
                    <a:pt x="5104" y="2112"/>
                    <a:pt x="5420" y="2080"/>
                  </a:cubicBezTo>
                  <a:lnTo>
                    <a:pt x="5420" y="2395"/>
                  </a:lnTo>
                  <a:cubicBezTo>
                    <a:pt x="5420" y="2584"/>
                    <a:pt x="5577" y="2742"/>
                    <a:pt x="5766" y="2742"/>
                  </a:cubicBezTo>
                  <a:cubicBezTo>
                    <a:pt x="5987" y="2742"/>
                    <a:pt x="6144" y="2584"/>
                    <a:pt x="6144" y="2395"/>
                  </a:cubicBezTo>
                  <a:lnTo>
                    <a:pt x="6144" y="2080"/>
                  </a:lnTo>
                  <a:close/>
                  <a:moveTo>
                    <a:pt x="1607" y="2899"/>
                  </a:moveTo>
                  <a:lnTo>
                    <a:pt x="1544" y="3151"/>
                  </a:lnTo>
                  <a:cubicBezTo>
                    <a:pt x="1481" y="3246"/>
                    <a:pt x="1544" y="3372"/>
                    <a:pt x="1607" y="3466"/>
                  </a:cubicBezTo>
                  <a:cubicBezTo>
                    <a:pt x="1670" y="3529"/>
                    <a:pt x="1796" y="3561"/>
                    <a:pt x="1922" y="3561"/>
                  </a:cubicBezTo>
                  <a:lnTo>
                    <a:pt x="1985" y="3561"/>
                  </a:lnTo>
                  <a:cubicBezTo>
                    <a:pt x="1607" y="4254"/>
                    <a:pt x="1387" y="5042"/>
                    <a:pt x="1387" y="5861"/>
                  </a:cubicBezTo>
                  <a:cubicBezTo>
                    <a:pt x="1387" y="8287"/>
                    <a:pt x="3372" y="10303"/>
                    <a:pt x="5829" y="10303"/>
                  </a:cubicBezTo>
                  <a:cubicBezTo>
                    <a:pt x="6459" y="10303"/>
                    <a:pt x="7089" y="10177"/>
                    <a:pt x="7688" y="9925"/>
                  </a:cubicBezTo>
                  <a:cubicBezTo>
                    <a:pt x="7751" y="9862"/>
                    <a:pt x="7845" y="9799"/>
                    <a:pt x="7877" y="9704"/>
                  </a:cubicBezTo>
                  <a:cubicBezTo>
                    <a:pt x="7908" y="9641"/>
                    <a:pt x="7877" y="9515"/>
                    <a:pt x="7845" y="9452"/>
                  </a:cubicBezTo>
                  <a:lnTo>
                    <a:pt x="7688" y="9200"/>
                  </a:lnTo>
                  <a:lnTo>
                    <a:pt x="9421" y="8854"/>
                  </a:lnTo>
                  <a:lnTo>
                    <a:pt x="9421" y="8854"/>
                  </a:lnTo>
                  <a:cubicBezTo>
                    <a:pt x="9326" y="9200"/>
                    <a:pt x="9074" y="10177"/>
                    <a:pt x="9011" y="10492"/>
                  </a:cubicBezTo>
                  <a:lnTo>
                    <a:pt x="8759" y="10303"/>
                  </a:lnTo>
                  <a:cubicBezTo>
                    <a:pt x="8708" y="10235"/>
                    <a:pt x="8640" y="10204"/>
                    <a:pt x="8567" y="10204"/>
                  </a:cubicBezTo>
                  <a:cubicBezTo>
                    <a:pt x="8505" y="10204"/>
                    <a:pt x="8439" y="10228"/>
                    <a:pt x="8381" y="10271"/>
                  </a:cubicBezTo>
                  <a:cubicBezTo>
                    <a:pt x="7593" y="10744"/>
                    <a:pt x="6680" y="10965"/>
                    <a:pt x="5829" y="10965"/>
                  </a:cubicBezTo>
                  <a:cubicBezTo>
                    <a:pt x="2994" y="10965"/>
                    <a:pt x="662" y="8665"/>
                    <a:pt x="662" y="5829"/>
                  </a:cubicBezTo>
                  <a:cubicBezTo>
                    <a:pt x="662" y="4758"/>
                    <a:pt x="977" y="3781"/>
                    <a:pt x="1607" y="2899"/>
                  </a:cubicBezTo>
                  <a:close/>
                  <a:moveTo>
                    <a:pt x="5766" y="1"/>
                  </a:moveTo>
                  <a:cubicBezTo>
                    <a:pt x="4884" y="1"/>
                    <a:pt x="3970" y="221"/>
                    <a:pt x="3151" y="662"/>
                  </a:cubicBezTo>
                  <a:lnTo>
                    <a:pt x="2836" y="316"/>
                  </a:lnTo>
                  <a:cubicBezTo>
                    <a:pt x="2765" y="245"/>
                    <a:pt x="2677" y="210"/>
                    <a:pt x="2597" y="210"/>
                  </a:cubicBezTo>
                  <a:cubicBezTo>
                    <a:pt x="2570" y="210"/>
                    <a:pt x="2545" y="214"/>
                    <a:pt x="2521" y="221"/>
                  </a:cubicBezTo>
                  <a:cubicBezTo>
                    <a:pt x="2395" y="253"/>
                    <a:pt x="2301" y="347"/>
                    <a:pt x="2269" y="473"/>
                  </a:cubicBezTo>
                  <a:lnTo>
                    <a:pt x="1985" y="1450"/>
                  </a:lnTo>
                  <a:cubicBezTo>
                    <a:pt x="694" y="2553"/>
                    <a:pt x="1" y="4160"/>
                    <a:pt x="1" y="5829"/>
                  </a:cubicBezTo>
                  <a:cubicBezTo>
                    <a:pt x="1" y="7342"/>
                    <a:pt x="599" y="8854"/>
                    <a:pt x="1733" y="9956"/>
                  </a:cubicBezTo>
                  <a:cubicBezTo>
                    <a:pt x="2836" y="11059"/>
                    <a:pt x="4285" y="11689"/>
                    <a:pt x="5861" y="11689"/>
                  </a:cubicBezTo>
                  <a:cubicBezTo>
                    <a:pt x="6774" y="11689"/>
                    <a:pt x="7719" y="11437"/>
                    <a:pt x="8539" y="11028"/>
                  </a:cubicBezTo>
                  <a:lnTo>
                    <a:pt x="8980" y="11406"/>
                  </a:lnTo>
                  <a:cubicBezTo>
                    <a:pt x="9027" y="11477"/>
                    <a:pt x="9110" y="11512"/>
                    <a:pt x="9201" y="11512"/>
                  </a:cubicBezTo>
                  <a:cubicBezTo>
                    <a:pt x="9232" y="11512"/>
                    <a:pt x="9263" y="11508"/>
                    <a:pt x="9295" y="11500"/>
                  </a:cubicBezTo>
                  <a:cubicBezTo>
                    <a:pt x="9421" y="11437"/>
                    <a:pt x="9484" y="11374"/>
                    <a:pt x="9515" y="11248"/>
                  </a:cubicBezTo>
                  <a:lnTo>
                    <a:pt x="9799" y="10114"/>
                  </a:lnTo>
                  <a:cubicBezTo>
                    <a:pt x="10996" y="9011"/>
                    <a:pt x="11689" y="7468"/>
                    <a:pt x="11689" y="5861"/>
                  </a:cubicBezTo>
                  <a:cubicBezTo>
                    <a:pt x="11658" y="2616"/>
                    <a:pt x="9011" y="1"/>
                    <a:pt x="5766" y="1"/>
                  </a:cubicBezTo>
                  <a:close/>
                </a:path>
              </a:pathLst>
            </a:custGeom>
            <a:grpFill/>
            <a:ln>
              <a:solidFill>
                <a:srgbClr val="D78C9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556;p80">
              <a:extLst>
                <a:ext uri="{FF2B5EF4-FFF2-40B4-BE49-F238E27FC236}">
                  <a16:creationId xmlns:a16="http://schemas.microsoft.com/office/drawing/2014/main" id="{394CB205-7E95-559A-7042-ED35BE6BCD3B}"/>
                </a:ext>
              </a:extLst>
            </p:cNvPr>
            <p:cNvSpPr/>
            <p:nvPr/>
          </p:nvSpPr>
          <p:spPr>
            <a:xfrm>
              <a:off x="-33947125" y="2735800"/>
              <a:ext cx="51200" cy="86675"/>
            </a:xfrm>
            <a:custGeom>
              <a:avLst/>
              <a:gdLst/>
              <a:ahLst/>
              <a:cxnLst/>
              <a:rect l="l" t="t" r="r" b="b"/>
              <a:pathLst>
                <a:path w="2048" h="3467" extrusionOk="0">
                  <a:moveTo>
                    <a:pt x="1040" y="1"/>
                  </a:moveTo>
                  <a:cubicBezTo>
                    <a:pt x="473" y="1"/>
                    <a:pt x="0" y="473"/>
                    <a:pt x="0" y="1040"/>
                  </a:cubicBezTo>
                  <a:cubicBezTo>
                    <a:pt x="0" y="1229"/>
                    <a:pt x="158" y="1387"/>
                    <a:pt x="378" y="1387"/>
                  </a:cubicBezTo>
                  <a:cubicBezTo>
                    <a:pt x="567" y="1387"/>
                    <a:pt x="725" y="1229"/>
                    <a:pt x="725" y="1040"/>
                  </a:cubicBezTo>
                  <a:cubicBezTo>
                    <a:pt x="725" y="851"/>
                    <a:pt x="882" y="662"/>
                    <a:pt x="1071" y="662"/>
                  </a:cubicBezTo>
                  <a:cubicBezTo>
                    <a:pt x="1292" y="662"/>
                    <a:pt x="1449" y="851"/>
                    <a:pt x="1449" y="1040"/>
                  </a:cubicBezTo>
                  <a:lnTo>
                    <a:pt x="1449" y="1292"/>
                  </a:lnTo>
                  <a:cubicBezTo>
                    <a:pt x="1449" y="1418"/>
                    <a:pt x="1355" y="1544"/>
                    <a:pt x="1229" y="1639"/>
                  </a:cubicBezTo>
                  <a:lnTo>
                    <a:pt x="599" y="1954"/>
                  </a:lnTo>
                  <a:cubicBezTo>
                    <a:pt x="252" y="2111"/>
                    <a:pt x="63" y="2458"/>
                    <a:pt x="63" y="2836"/>
                  </a:cubicBezTo>
                  <a:lnTo>
                    <a:pt x="63" y="3119"/>
                  </a:lnTo>
                  <a:cubicBezTo>
                    <a:pt x="0" y="3372"/>
                    <a:pt x="158" y="3466"/>
                    <a:pt x="315" y="3466"/>
                  </a:cubicBezTo>
                  <a:lnTo>
                    <a:pt x="1701" y="3466"/>
                  </a:lnTo>
                  <a:cubicBezTo>
                    <a:pt x="1891" y="3466"/>
                    <a:pt x="2048" y="3309"/>
                    <a:pt x="2048" y="3119"/>
                  </a:cubicBezTo>
                  <a:cubicBezTo>
                    <a:pt x="2048" y="2930"/>
                    <a:pt x="1891" y="2773"/>
                    <a:pt x="1701" y="2773"/>
                  </a:cubicBezTo>
                  <a:lnTo>
                    <a:pt x="693" y="2773"/>
                  </a:lnTo>
                  <a:cubicBezTo>
                    <a:pt x="725" y="2678"/>
                    <a:pt x="756" y="2584"/>
                    <a:pt x="882" y="2521"/>
                  </a:cubicBezTo>
                  <a:lnTo>
                    <a:pt x="1512" y="2206"/>
                  </a:lnTo>
                  <a:cubicBezTo>
                    <a:pt x="1859" y="2048"/>
                    <a:pt x="2048" y="1702"/>
                    <a:pt x="2048" y="1292"/>
                  </a:cubicBezTo>
                  <a:lnTo>
                    <a:pt x="2048" y="1040"/>
                  </a:lnTo>
                  <a:cubicBezTo>
                    <a:pt x="2048" y="473"/>
                    <a:pt x="1575" y="1"/>
                    <a:pt x="1040" y="1"/>
                  </a:cubicBezTo>
                  <a:close/>
                </a:path>
              </a:pathLst>
            </a:custGeom>
            <a:grpFill/>
            <a:ln>
              <a:solidFill>
                <a:srgbClr val="D78C9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557;p80">
              <a:extLst>
                <a:ext uri="{FF2B5EF4-FFF2-40B4-BE49-F238E27FC236}">
                  <a16:creationId xmlns:a16="http://schemas.microsoft.com/office/drawing/2014/main" id="{5E15C1E2-1C43-F3C2-43E4-23754BA85CD2}"/>
                </a:ext>
              </a:extLst>
            </p:cNvPr>
            <p:cNvSpPr/>
            <p:nvPr/>
          </p:nvSpPr>
          <p:spPr>
            <a:xfrm>
              <a:off x="-33878600" y="2737375"/>
              <a:ext cx="52000" cy="86675"/>
            </a:xfrm>
            <a:custGeom>
              <a:avLst/>
              <a:gdLst/>
              <a:ahLst/>
              <a:cxnLst/>
              <a:rect l="l" t="t" r="r" b="b"/>
              <a:pathLst>
                <a:path w="2080" h="3467" extrusionOk="0">
                  <a:moveTo>
                    <a:pt x="347" y="1"/>
                  </a:moveTo>
                  <a:cubicBezTo>
                    <a:pt x="158" y="1"/>
                    <a:pt x="0" y="158"/>
                    <a:pt x="0" y="347"/>
                  </a:cubicBezTo>
                  <a:lnTo>
                    <a:pt x="0" y="1733"/>
                  </a:lnTo>
                  <a:cubicBezTo>
                    <a:pt x="0" y="1922"/>
                    <a:pt x="158" y="2080"/>
                    <a:pt x="347" y="2080"/>
                  </a:cubicBezTo>
                  <a:lnTo>
                    <a:pt x="1355" y="2080"/>
                  </a:lnTo>
                  <a:lnTo>
                    <a:pt x="1355" y="3088"/>
                  </a:lnTo>
                  <a:cubicBezTo>
                    <a:pt x="1355" y="3309"/>
                    <a:pt x="1512" y="3466"/>
                    <a:pt x="1733" y="3466"/>
                  </a:cubicBezTo>
                  <a:cubicBezTo>
                    <a:pt x="1922" y="3466"/>
                    <a:pt x="2079" y="3309"/>
                    <a:pt x="2079" y="3088"/>
                  </a:cubicBezTo>
                  <a:lnTo>
                    <a:pt x="2079" y="1733"/>
                  </a:lnTo>
                  <a:lnTo>
                    <a:pt x="2079" y="347"/>
                  </a:lnTo>
                  <a:cubicBezTo>
                    <a:pt x="2079" y="158"/>
                    <a:pt x="1922" y="1"/>
                    <a:pt x="1733" y="1"/>
                  </a:cubicBezTo>
                  <a:cubicBezTo>
                    <a:pt x="1512" y="1"/>
                    <a:pt x="1355" y="158"/>
                    <a:pt x="1355" y="347"/>
                  </a:cubicBezTo>
                  <a:lnTo>
                    <a:pt x="1355" y="1355"/>
                  </a:lnTo>
                  <a:lnTo>
                    <a:pt x="693" y="1355"/>
                  </a:lnTo>
                  <a:lnTo>
                    <a:pt x="693" y="347"/>
                  </a:lnTo>
                  <a:cubicBezTo>
                    <a:pt x="693" y="158"/>
                    <a:pt x="536" y="1"/>
                    <a:pt x="347" y="1"/>
                  </a:cubicBezTo>
                  <a:close/>
                </a:path>
              </a:pathLst>
            </a:custGeom>
            <a:grpFill/>
            <a:ln>
              <a:solidFill>
                <a:srgbClr val="D78C9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0722;p77">
            <a:extLst>
              <a:ext uri="{FF2B5EF4-FFF2-40B4-BE49-F238E27FC236}">
                <a16:creationId xmlns:a16="http://schemas.microsoft.com/office/drawing/2014/main" id="{2B3E2A94-A4B0-E5FF-4EEE-22F3667B6662}"/>
              </a:ext>
            </a:extLst>
          </p:cNvPr>
          <p:cNvSpPr/>
          <p:nvPr/>
        </p:nvSpPr>
        <p:spPr>
          <a:xfrm>
            <a:off x="1030300" y="2847923"/>
            <a:ext cx="220489" cy="339992"/>
          </a:xfrm>
          <a:custGeom>
            <a:avLst/>
            <a:gdLst/>
            <a:ahLst/>
            <a:cxnLst/>
            <a:rect l="l" t="t" r="r" b="b"/>
            <a:pathLst>
              <a:path w="12526" h="19315" extrusionOk="0">
                <a:moveTo>
                  <a:pt x="9690" y="1133"/>
                </a:moveTo>
                <a:cubicBezTo>
                  <a:pt x="9980" y="1139"/>
                  <a:pt x="10213" y="1377"/>
                  <a:pt x="10213" y="1670"/>
                </a:cubicBezTo>
                <a:cubicBezTo>
                  <a:pt x="10213" y="1960"/>
                  <a:pt x="9980" y="2199"/>
                  <a:pt x="9690" y="2208"/>
                </a:cubicBezTo>
                <a:lnTo>
                  <a:pt x="2836" y="2208"/>
                </a:lnTo>
                <a:cubicBezTo>
                  <a:pt x="2540" y="2208"/>
                  <a:pt x="2302" y="1966"/>
                  <a:pt x="2302" y="1670"/>
                </a:cubicBezTo>
                <a:cubicBezTo>
                  <a:pt x="2302" y="1371"/>
                  <a:pt x="2540" y="1133"/>
                  <a:pt x="2839" y="1133"/>
                </a:cubicBezTo>
                <a:close/>
                <a:moveTo>
                  <a:pt x="8564" y="3340"/>
                </a:moveTo>
                <a:lnTo>
                  <a:pt x="8564" y="9554"/>
                </a:lnTo>
                <a:cubicBezTo>
                  <a:pt x="8543" y="9781"/>
                  <a:pt x="8658" y="10001"/>
                  <a:pt x="8860" y="10110"/>
                </a:cubicBezTo>
                <a:cubicBezTo>
                  <a:pt x="9805" y="10620"/>
                  <a:pt x="10581" y="11396"/>
                  <a:pt x="11088" y="12341"/>
                </a:cubicBezTo>
                <a:lnTo>
                  <a:pt x="1435" y="12341"/>
                </a:lnTo>
                <a:cubicBezTo>
                  <a:pt x="1946" y="11396"/>
                  <a:pt x="2718" y="10620"/>
                  <a:pt x="3667" y="10110"/>
                </a:cubicBezTo>
                <a:cubicBezTo>
                  <a:pt x="3869" y="10001"/>
                  <a:pt x="3984" y="9784"/>
                  <a:pt x="3959" y="9554"/>
                </a:cubicBezTo>
                <a:lnTo>
                  <a:pt x="3959" y="3340"/>
                </a:lnTo>
                <a:close/>
                <a:moveTo>
                  <a:pt x="6731" y="13476"/>
                </a:moveTo>
                <a:lnTo>
                  <a:pt x="6731" y="16263"/>
                </a:lnTo>
                <a:cubicBezTo>
                  <a:pt x="6734" y="16879"/>
                  <a:pt x="6571" y="17486"/>
                  <a:pt x="6263" y="18024"/>
                </a:cubicBezTo>
                <a:cubicBezTo>
                  <a:pt x="5955" y="17486"/>
                  <a:pt x="5792" y="16879"/>
                  <a:pt x="5795" y="16263"/>
                </a:cubicBezTo>
                <a:lnTo>
                  <a:pt x="5795" y="13476"/>
                </a:lnTo>
                <a:close/>
                <a:moveTo>
                  <a:pt x="2831" y="1"/>
                </a:moveTo>
                <a:cubicBezTo>
                  <a:pt x="1912" y="1"/>
                  <a:pt x="1166" y="745"/>
                  <a:pt x="1163" y="1664"/>
                </a:cubicBezTo>
                <a:cubicBezTo>
                  <a:pt x="1160" y="2585"/>
                  <a:pt x="1906" y="3337"/>
                  <a:pt x="2827" y="3340"/>
                </a:cubicBezTo>
                <a:lnTo>
                  <a:pt x="2827" y="9285"/>
                </a:lnTo>
                <a:cubicBezTo>
                  <a:pt x="1529" y="10077"/>
                  <a:pt x="544" y="11287"/>
                  <a:pt x="34" y="12719"/>
                </a:cubicBezTo>
                <a:lnTo>
                  <a:pt x="31" y="12728"/>
                </a:lnTo>
                <a:cubicBezTo>
                  <a:pt x="28" y="12740"/>
                  <a:pt x="25" y="12749"/>
                  <a:pt x="22" y="12761"/>
                </a:cubicBezTo>
                <a:cubicBezTo>
                  <a:pt x="19" y="12773"/>
                  <a:pt x="19" y="12776"/>
                  <a:pt x="16" y="12785"/>
                </a:cubicBezTo>
                <a:cubicBezTo>
                  <a:pt x="13" y="12791"/>
                  <a:pt x="13" y="12803"/>
                  <a:pt x="10" y="12812"/>
                </a:cubicBezTo>
                <a:cubicBezTo>
                  <a:pt x="10" y="12821"/>
                  <a:pt x="7" y="12833"/>
                  <a:pt x="7" y="12842"/>
                </a:cubicBezTo>
                <a:lnTo>
                  <a:pt x="4" y="12866"/>
                </a:lnTo>
                <a:lnTo>
                  <a:pt x="4" y="12900"/>
                </a:lnTo>
                <a:cubicBezTo>
                  <a:pt x="4" y="12903"/>
                  <a:pt x="4" y="12906"/>
                  <a:pt x="4" y="12909"/>
                </a:cubicBezTo>
                <a:cubicBezTo>
                  <a:pt x="1" y="12912"/>
                  <a:pt x="1" y="12918"/>
                  <a:pt x="1" y="12921"/>
                </a:cubicBezTo>
                <a:cubicBezTo>
                  <a:pt x="1" y="12933"/>
                  <a:pt x="1" y="12945"/>
                  <a:pt x="4" y="12957"/>
                </a:cubicBezTo>
                <a:lnTo>
                  <a:pt x="7" y="12978"/>
                </a:lnTo>
                <a:cubicBezTo>
                  <a:pt x="7" y="12990"/>
                  <a:pt x="10" y="12999"/>
                  <a:pt x="10" y="13008"/>
                </a:cubicBezTo>
                <a:cubicBezTo>
                  <a:pt x="13" y="13020"/>
                  <a:pt x="13" y="13030"/>
                  <a:pt x="16" y="13039"/>
                </a:cubicBezTo>
                <a:cubicBezTo>
                  <a:pt x="19" y="13048"/>
                  <a:pt x="19" y="13054"/>
                  <a:pt x="22" y="13063"/>
                </a:cubicBezTo>
                <a:cubicBezTo>
                  <a:pt x="25" y="13069"/>
                  <a:pt x="28" y="13081"/>
                  <a:pt x="31" y="13093"/>
                </a:cubicBezTo>
                <a:cubicBezTo>
                  <a:pt x="34" y="13102"/>
                  <a:pt x="37" y="13105"/>
                  <a:pt x="40" y="13111"/>
                </a:cubicBezTo>
                <a:cubicBezTo>
                  <a:pt x="43" y="13120"/>
                  <a:pt x="46" y="13132"/>
                  <a:pt x="52" y="13144"/>
                </a:cubicBezTo>
                <a:lnTo>
                  <a:pt x="61" y="13162"/>
                </a:lnTo>
                <a:cubicBezTo>
                  <a:pt x="67" y="13171"/>
                  <a:pt x="70" y="13181"/>
                  <a:pt x="76" y="13190"/>
                </a:cubicBezTo>
                <a:cubicBezTo>
                  <a:pt x="83" y="13199"/>
                  <a:pt x="86" y="13205"/>
                  <a:pt x="89" y="13211"/>
                </a:cubicBezTo>
                <a:cubicBezTo>
                  <a:pt x="92" y="13217"/>
                  <a:pt x="98" y="13229"/>
                  <a:pt x="104" y="13235"/>
                </a:cubicBezTo>
                <a:lnTo>
                  <a:pt x="122" y="13256"/>
                </a:lnTo>
                <a:lnTo>
                  <a:pt x="137" y="13277"/>
                </a:lnTo>
                <a:cubicBezTo>
                  <a:pt x="143" y="13286"/>
                  <a:pt x="152" y="13292"/>
                  <a:pt x="158" y="13298"/>
                </a:cubicBezTo>
                <a:cubicBezTo>
                  <a:pt x="164" y="13307"/>
                  <a:pt x="167" y="13310"/>
                  <a:pt x="173" y="13316"/>
                </a:cubicBezTo>
                <a:cubicBezTo>
                  <a:pt x="179" y="13322"/>
                  <a:pt x="188" y="13331"/>
                  <a:pt x="197" y="13338"/>
                </a:cubicBezTo>
                <a:lnTo>
                  <a:pt x="215" y="13353"/>
                </a:lnTo>
                <a:lnTo>
                  <a:pt x="240" y="13371"/>
                </a:lnTo>
                <a:lnTo>
                  <a:pt x="264" y="13386"/>
                </a:lnTo>
                <a:lnTo>
                  <a:pt x="285" y="13398"/>
                </a:lnTo>
                <a:cubicBezTo>
                  <a:pt x="294" y="13404"/>
                  <a:pt x="303" y="13410"/>
                  <a:pt x="312" y="13413"/>
                </a:cubicBezTo>
                <a:lnTo>
                  <a:pt x="333" y="13422"/>
                </a:lnTo>
                <a:lnTo>
                  <a:pt x="366" y="13437"/>
                </a:lnTo>
                <a:lnTo>
                  <a:pt x="378" y="13443"/>
                </a:lnTo>
                <a:lnTo>
                  <a:pt x="384" y="13446"/>
                </a:lnTo>
                <a:lnTo>
                  <a:pt x="415" y="13452"/>
                </a:lnTo>
                <a:cubicBezTo>
                  <a:pt x="421" y="13455"/>
                  <a:pt x="430" y="13458"/>
                  <a:pt x="439" y="13458"/>
                </a:cubicBezTo>
                <a:lnTo>
                  <a:pt x="463" y="13464"/>
                </a:lnTo>
                <a:cubicBezTo>
                  <a:pt x="475" y="13467"/>
                  <a:pt x="484" y="13467"/>
                  <a:pt x="496" y="13470"/>
                </a:cubicBezTo>
                <a:lnTo>
                  <a:pt x="514" y="13470"/>
                </a:lnTo>
                <a:cubicBezTo>
                  <a:pt x="532" y="13473"/>
                  <a:pt x="548" y="13473"/>
                  <a:pt x="566" y="13473"/>
                </a:cubicBezTo>
                <a:lnTo>
                  <a:pt x="4663" y="13473"/>
                </a:lnTo>
                <a:lnTo>
                  <a:pt x="4663" y="16263"/>
                </a:lnTo>
                <a:cubicBezTo>
                  <a:pt x="4660" y="17205"/>
                  <a:pt x="4947" y="18126"/>
                  <a:pt x="5481" y="18902"/>
                </a:cubicBezTo>
                <a:cubicBezTo>
                  <a:pt x="5670" y="19177"/>
                  <a:pt x="5967" y="19315"/>
                  <a:pt x="6263" y="19315"/>
                </a:cubicBezTo>
                <a:cubicBezTo>
                  <a:pt x="6560" y="19315"/>
                  <a:pt x="6857" y="19177"/>
                  <a:pt x="7045" y="18902"/>
                </a:cubicBezTo>
                <a:cubicBezTo>
                  <a:pt x="7580" y="18126"/>
                  <a:pt x="7867" y="17205"/>
                  <a:pt x="7864" y="16263"/>
                </a:cubicBezTo>
                <a:lnTo>
                  <a:pt x="7864" y="13476"/>
                </a:lnTo>
                <a:lnTo>
                  <a:pt x="11961" y="13476"/>
                </a:lnTo>
                <a:cubicBezTo>
                  <a:pt x="11979" y="13473"/>
                  <a:pt x="11997" y="13473"/>
                  <a:pt x="12015" y="13473"/>
                </a:cubicBezTo>
                <a:lnTo>
                  <a:pt x="12024" y="13473"/>
                </a:lnTo>
                <a:cubicBezTo>
                  <a:pt x="12040" y="13473"/>
                  <a:pt x="12052" y="13467"/>
                  <a:pt x="12067" y="13464"/>
                </a:cubicBezTo>
                <a:lnTo>
                  <a:pt x="12085" y="13461"/>
                </a:lnTo>
                <a:lnTo>
                  <a:pt x="12115" y="13455"/>
                </a:lnTo>
                <a:lnTo>
                  <a:pt x="12139" y="13446"/>
                </a:lnTo>
                <a:cubicBezTo>
                  <a:pt x="12142" y="13446"/>
                  <a:pt x="12145" y="13443"/>
                  <a:pt x="12148" y="13443"/>
                </a:cubicBezTo>
                <a:lnTo>
                  <a:pt x="12163" y="13437"/>
                </a:lnTo>
                <a:cubicBezTo>
                  <a:pt x="12172" y="13434"/>
                  <a:pt x="12181" y="13431"/>
                  <a:pt x="12194" y="13425"/>
                </a:cubicBezTo>
                <a:lnTo>
                  <a:pt x="12218" y="13413"/>
                </a:lnTo>
                <a:cubicBezTo>
                  <a:pt x="12224" y="13410"/>
                  <a:pt x="12233" y="13404"/>
                  <a:pt x="12242" y="13401"/>
                </a:cubicBezTo>
                <a:cubicBezTo>
                  <a:pt x="12248" y="13395"/>
                  <a:pt x="12257" y="13392"/>
                  <a:pt x="12266" y="13386"/>
                </a:cubicBezTo>
                <a:lnTo>
                  <a:pt x="12284" y="13374"/>
                </a:lnTo>
                <a:cubicBezTo>
                  <a:pt x="12296" y="13365"/>
                  <a:pt x="12305" y="13359"/>
                  <a:pt x="12311" y="13353"/>
                </a:cubicBezTo>
                <a:lnTo>
                  <a:pt x="12329" y="13341"/>
                </a:lnTo>
                <a:cubicBezTo>
                  <a:pt x="12335" y="13331"/>
                  <a:pt x="12344" y="13325"/>
                  <a:pt x="12354" y="13316"/>
                </a:cubicBezTo>
                <a:cubicBezTo>
                  <a:pt x="12363" y="13307"/>
                  <a:pt x="12363" y="13307"/>
                  <a:pt x="12369" y="13301"/>
                </a:cubicBezTo>
                <a:cubicBezTo>
                  <a:pt x="12372" y="13295"/>
                  <a:pt x="12384" y="13286"/>
                  <a:pt x="12390" y="13277"/>
                </a:cubicBezTo>
                <a:cubicBezTo>
                  <a:pt x="12399" y="13268"/>
                  <a:pt x="12399" y="13265"/>
                  <a:pt x="12405" y="13259"/>
                </a:cubicBezTo>
                <a:lnTo>
                  <a:pt x="12423" y="13235"/>
                </a:lnTo>
                <a:cubicBezTo>
                  <a:pt x="12429" y="13229"/>
                  <a:pt x="12432" y="13220"/>
                  <a:pt x="12438" y="13214"/>
                </a:cubicBezTo>
                <a:cubicBezTo>
                  <a:pt x="12441" y="13205"/>
                  <a:pt x="12447" y="13199"/>
                  <a:pt x="12450" y="13190"/>
                </a:cubicBezTo>
                <a:cubicBezTo>
                  <a:pt x="12456" y="13184"/>
                  <a:pt x="12459" y="13174"/>
                  <a:pt x="12465" y="13165"/>
                </a:cubicBezTo>
                <a:cubicBezTo>
                  <a:pt x="12468" y="13156"/>
                  <a:pt x="12471" y="13150"/>
                  <a:pt x="12474" y="13144"/>
                </a:cubicBezTo>
                <a:cubicBezTo>
                  <a:pt x="12477" y="13135"/>
                  <a:pt x="12483" y="13123"/>
                  <a:pt x="12486" y="13114"/>
                </a:cubicBezTo>
                <a:cubicBezTo>
                  <a:pt x="12492" y="13105"/>
                  <a:pt x="12492" y="13099"/>
                  <a:pt x="12495" y="13093"/>
                </a:cubicBezTo>
                <a:cubicBezTo>
                  <a:pt x="12498" y="13084"/>
                  <a:pt x="12501" y="13072"/>
                  <a:pt x="12505" y="13063"/>
                </a:cubicBezTo>
                <a:cubicBezTo>
                  <a:pt x="12508" y="13054"/>
                  <a:pt x="12511" y="13045"/>
                  <a:pt x="12511" y="13039"/>
                </a:cubicBezTo>
                <a:cubicBezTo>
                  <a:pt x="12514" y="13030"/>
                  <a:pt x="12514" y="13020"/>
                  <a:pt x="12517" y="13011"/>
                </a:cubicBezTo>
                <a:cubicBezTo>
                  <a:pt x="12517" y="13002"/>
                  <a:pt x="12520" y="12990"/>
                  <a:pt x="12523" y="12981"/>
                </a:cubicBezTo>
                <a:cubicBezTo>
                  <a:pt x="12523" y="12969"/>
                  <a:pt x="12523" y="12966"/>
                  <a:pt x="12523" y="12957"/>
                </a:cubicBezTo>
                <a:cubicBezTo>
                  <a:pt x="12523" y="12948"/>
                  <a:pt x="12523" y="12933"/>
                  <a:pt x="12526" y="12921"/>
                </a:cubicBezTo>
                <a:lnTo>
                  <a:pt x="12526" y="12909"/>
                </a:lnTo>
                <a:cubicBezTo>
                  <a:pt x="12526" y="12906"/>
                  <a:pt x="12526" y="12903"/>
                  <a:pt x="12526" y="12900"/>
                </a:cubicBezTo>
                <a:lnTo>
                  <a:pt x="12526" y="12866"/>
                </a:lnTo>
                <a:cubicBezTo>
                  <a:pt x="12526" y="12854"/>
                  <a:pt x="12526" y="12851"/>
                  <a:pt x="12523" y="12842"/>
                </a:cubicBezTo>
                <a:cubicBezTo>
                  <a:pt x="12520" y="12833"/>
                  <a:pt x="12520" y="12824"/>
                  <a:pt x="12520" y="12815"/>
                </a:cubicBezTo>
                <a:cubicBezTo>
                  <a:pt x="12517" y="12803"/>
                  <a:pt x="12517" y="12794"/>
                  <a:pt x="12514" y="12785"/>
                </a:cubicBezTo>
                <a:cubicBezTo>
                  <a:pt x="12511" y="12773"/>
                  <a:pt x="12511" y="12770"/>
                  <a:pt x="12508" y="12764"/>
                </a:cubicBezTo>
                <a:cubicBezTo>
                  <a:pt x="12505" y="12755"/>
                  <a:pt x="12501" y="12740"/>
                  <a:pt x="12498" y="12728"/>
                </a:cubicBezTo>
                <a:lnTo>
                  <a:pt x="12495" y="12719"/>
                </a:lnTo>
                <a:cubicBezTo>
                  <a:pt x="11985" y="11290"/>
                  <a:pt x="11001" y="10077"/>
                  <a:pt x="9702" y="9288"/>
                </a:cubicBezTo>
                <a:lnTo>
                  <a:pt x="9702" y="3340"/>
                </a:lnTo>
                <a:cubicBezTo>
                  <a:pt x="10623" y="3337"/>
                  <a:pt x="11369" y="2585"/>
                  <a:pt x="11366" y="1664"/>
                </a:cubicBezTo>
                <a:cubicBezTo>
                  <a:pt x="11363" y="745"/>
                  <a:pt x="10617" y="1"/>
                  <a:pt x="9699" y="1"/>
                </a:cubicBezTo>
                <a:cubicBezTo>
                  <a:pt x="9697" y="1"/>
                  <a:pt x="9695" y="1"/>
                  <a:pt x="9693" y="1"/>
                </a:cubicBezTo>
                <a:lnTo>
                  <a:pt x="2836" y="1"/>
                </a:lnTo>
                <a:cubicBezTo>
                  <a:pt x="2834" y="1"/>
                  <a:pt x="2833" y="1"/>
                  <a:pt x="2831" y="1"/>
                </a:cubicBezTo>
                <a:close/>
              </a:path>
            </a:pathLst>
          </a:custGeom>
          <a:solidFill>
            <a:srgbClr val="D78C9B"/>
          </a:solidFill>
          <a:ln>
            <a:solidFill>
              <a:srgbClr val="D78C9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849;p43">
            <a:extLst>
              <a:ext uri="{FF2B5EF4-FFF2-40B4-BE49-F238E27FC236}">
                <a16:creationId xmlns:a16="http://schemas.microsoft.com/office/drawing/2014/main" id="{4630A501-FF6F-BBCE-AF6D-C7E2B3D08B40}"/>
              </a:ext>
            </a:extLst>
          </p:cNvPr>
          <p:cNvSpPr txBox="1"/>
          <p:nvPr/>
        </p:nvSpPr>
        <p:spPr>
          <a:xfrm>
            <a:off x="6737361" y="2389668"/>
            <a:ext cx="894300" cy="484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endParaRPr lang="en-GB" sz="1200" dirty="0">
              <a:solidFill>
                <a:srgbClr val="FFFFFF"/>
              </a:solidFill>
              <a:latin typeface="DM Sans"/>
              <a:ea typeface="DM Sans"/>
              <a:cs typeface="DM Sans"/>
              <a:sym typeface="DM Sans"/>
            </a:endParaRPr>
          </a:p>
        </p:txBody>
      </p:sp>
      <p:cxnSp>
        <p:nvCxnSpPr>
          <p:cNvPr id="21" name="Straight Arrow Connector 20">
            <a:extLst>
              <a:ext uri="{FF2B5EF4-FFF2-40B4-BE49-F238E27FC236}">
                <a16:creationId xmlns:a16="http://schemas.microsoft.com/office/drawing/2014/main" id="{75848528-613F-CFEF-0641-171DAE7AA2E7}"/>
              </a:ext>
            </a:extLst>
          </p:cNvPr>
          <p:cNvCxnSpPr>
            <a:cxnSpLocks/>
          </p:cNvCxnSpPr>
          <p:nvPr/>
        </p:nvCxnSpPr>
        <p:spPr>
          <a:xfrm>
            <a:off x="4721961" y="2579790"/>
            <a:ext cx="188339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Google Shape;1520;p59">
            <a:extLst>
              <a:ext uri="{FF2B5EF4-FFF2-40B4-BE49-F238E27FC236}">
                <a16:creationId xmlns:a16="http://schemas.microsoft.com/office/drawing/2014/main" id="{A6FA980A-BA93-6E93-7EAF-78AC290DA137}"/>
              </a:ext>
            </a:extLst>
          </p:cNvPr>
          <p:cNvSpPr txBox="1">
            <a:spLocks/>
          </p:cNvSpPr>
          <p:nvPr/>
        </p:nvSpPr>
        <p:spPr>
          <a:xfrm>
            <a:off x="6784123" y="2145990"/>
            <a:ext cx="1704857" cy="867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2800"/>
              <a:buFont typeface="DM Sans"/>
              <a:buNone/>
              <a:defRPr sz="1400" b="0" i="0" u="none" strike="noStrike" cap="none">
                <a:solidFill>
                  <a:schemeClr val="lt2"/>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9pPr>
          </a:lstStyle>
          <a:p>
            <a:pPr marL="0" indent="0" algn="l"/>
            <a:r>
              <a:rPr lang="pt-BR" b="1" dirty="0"/>
              <a:t>Séries temporais</a:t>
            </a:r>
          </a:p>
        </p:txBody>
      </p:sp>
    </p:spTree>
    <p:extLst>
      <p:ext uri="{BB962C8B-B14F-4D97-AF65-F5344CB8AC3E}">
        <p14:creationId xmlns:p14="http://schemas.microsoft.com/office/powerpoint/2010/main" val="2579188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21" name="Google Shape;1521;p59"/>
          <p:cNvSpPr txBox="1">
            <a:spLocks noGrp="1"/>
          </p:cNvSpPr>
          <p:nvPr>
            <p:ph type="title" idx="4"/>
          </p:nvPr>
        </p:nvSpPr>
        <p:spPr>
          <a:xfrm>
            <a:off x="713225" y="539500"/>
            <a:ext cx="7717500" cy="478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Medição errada ou erro de topologia?</a:t>
            </a:r>
            <a:endParaRPr dirty="0"/>
          </a:p>
        </p:txBody>
      </p:sp>
      <p:grpSp>
        <p:nvGrpSpPr>
          <p:cNvPr id="1532" name="Google Shape;1532;p59"/>
          <p:cNvGrpSpPr/>
          <p:nvPr/>
        </p:nvGrpSpPr>
        <p:grpSpPr>
          <a:xfrm rot="5400000">
            <a:off x="6974954" y="4221850"/>
            <a:ext cx="391500" cy="391500"/>
            <a:chOff x="713225" y="4221850"/>
            <a:chExt cx="391500" cy="391500"/>
          </a:xfrm>
        </p:grpSpPr>
        <p:sp>
          <p:nvSpPr>
            <p:cNvPr id="1533" name="Google Shape;1533;p59"/>
            <p:cNvSpPr/>
            <p:nvPr/>
          </p:nvSpPr>
          <p:spPr>
            <a:xfrm>
              <a:off x="713225" y="4221850"/>
              <a:ext cx="391500" cy="3915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4" name="Google Shape;1534;p59"/>
            <p:cNvGrpSpPr/>
            <p:nvPr/>
          </p:nvGrpSpPr>
          <p:grpSpPr>
            <a:xfrm>
              <a:off x="790513" y="4323763"/>
              <a:ext cx="236923" cy="236923"/>
              <a:chOff x="1113470" y="1110867"/>
              <a:chExt cx="320860" cy="320860"/>
            </a:xfrm>
          </p:grpSpPr>
          <p:sp>
            <p:nvSpPr>
              <p:cNvPr id="1535" name="Google Shape;1535;p59"/>
              <p:cNvSpPr/>
              <p:nvPr/>
            </p:nvSpPr>
            <p:spPr>
              <a:xfrm rot="-8100000">
                <a:off x="1161969" y="1156346"/>
                <a:ext cx="223862" cy="229903"/>
              </a:xfrm>
              <a:custGeom>
                <a:avLst/>
                <a:gdLst/>
                <a:ahLst/>
                <a:cxnLst/>
                <a:rect l="l" t="t" r="r" b="b"/>
                <a:pathLst>
                  <a:path w="12859" h="13206" extrusionOk="0">
                    <a:moveTo>
                      <a:pt x="0" y="13206"/>
                    </a:moveTo>
                    <a:lnTo>
                      <a:pt x="12859" y="13206"/>
                    </a:lnTo>
                    <a:lnTo>
                      <a:pt x="12859" y="0"/>
                    </a:lnTo>
                  </a:path>
                </a:pathLst>
              </a:custGeom>
              <a:noFill/>
              <a:ln w="28575" cap="flat" cmpd="sng">
                <a:solidFill>
                  <a:schemeClr val="dk2"/>
                </a:solidFill>
                <a:prstDash val="solid"/>
                <a:round/>
                <a:headEnd type="none" w="med" len="med"/>
                <a:tailEnd type="none" w="med" len="med"/>
              </a:ln>
            </p:spPr>
          </p:sp>
          <p:cxnSp>
            <p:nvCxnSpPr>
              <p:cNvPr id="1536" name="Google Shape;1536;p59"/>
              <p:cNvCxnSpPr/>
              <p:nvPr/>
            </p:nvCxnSpPr>
            <p:spPr>
              <a:xfrm>
                <a:off x="1273900" y="1113250"/>
                <a:ext cx="0" cy="268500"/>
              </a:xfrm>
              <a:prstGeom prst="straightConnector1">
                <a:avLst/>
              </a:prstGeom>
              <a:noFill/>
              <a:ln w="28575" cap="flat" cmpd="sng">
                <a:solidFill>
                  <a:schemeClr val="dk2"/>
                </a:solidFill>
                <a:prstDash val="solid"/>
                <a:round/>
                <a:headEnd type="none" w="med" len="med"/>
                <a:tailEnd type="none" w="med" len="med"/>
              </a:ln>
            </p:spPr>
          </p:cxnSp>
        </p:grpSp>
      </p:grpSp>
      <p:sp>
        <p:nvSpPr>
          <p:cNvPr id="18" name="Google Shape;1517;p59">
            <a:extLst>
              <a:ext uri="{FF2B5EF4-FFF2-40B4-BE49-F238E27FC236}">
                <a16:creationId xmlns:a16="http://schemas.microsoft.com/office/drawing/2014/main" id="{6B8C6F1C-8418-42B8-1E1C-FFEC536BA7ED}"/>
              </a:ext>
            </a:extLst>
          </p:cNvPr>
          <p:cNvSpPr txBox="1">
            <a:spLocks noGrp="1"/>
          </p:cNvSpPr>
          <p:nvPr>
            <p:ph type="title"/>
          </p:nvPr>
        </p:nvSpPr>
        <p:spPr>
          <a:xfrm>
            <a:off x="1059061" y="1278540"/>
            <a:ext cx="1964555" cy="295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Erro de topologia</a:t>
            </a:r>
            <a:endParaRPr dirty="0"/>
          </a:p>
        </p:txBody>
      </p:sp>
      <p:sp>
        <p:nvSpPr>
          <p:cNvPr id="19" name="Google Shape;1518;p59">
            <a:extLst>
              <a:ext uri="{FF2B5EF4-FFF2-40B4-BE49-F238E27FC236}">
                <a16:creationId xmlns:a16="http://schemas.microsoft.com/office/drawing/2014/main" id="{7EC96A39-69C0-54B8-D8F7-26CCFC090AAD}"/>
              </a:ext>
            </a:extLst>
          </p:cNvPr>
          <p:cNvSpPr txBox="1">
            <a:spLocks/>
          </p:cNvSpPr>
          <p:nvPr/>
        </p:nvSpPr>
        <p:spPr>
          <a:xfrm>
            <a:off x="6249145" y="1278540"/>
            <a:ext cx="1793867" cy="295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DM Sans"/>
              <a:buNone/>
              <a:defRPr sz="1800" b="1" i="0" u="none" strike="noStrike" cap="none">
                <a:solidFill>
                  <a:schemeClr val="accent5"/>
                </a:solidFill>
                <a:latin typeface="DM Sans"/>
                <a:ea typeface="DM Sans"/>
                <a:cs typeface="DM Sans"/>
                <a:sym typeface="DM Sans"/>
              </a:defRPr>
            </a:lvl1pPr>
            <a:lvl2pPr marR="0" lvl="1"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2pPr>
            <a:lvl3pPr marR="0" lvl="2"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3pPr>
            <a:lvl4pPr marR="0" lvl="3"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4pPr>
            <a:lvl5pPr marR="0" lvl="4"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5pPr>
            <a:lvl6pPr marR="0" lvl="5"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6pPr>
            <a:lvl7pPr marR="0" lvl="6"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7pPr>
            <a:lvl8pPr marR="0" lvl="7"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8pPr>
            <a:lvl9pPr marR="0" lvl="8"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9pPr>
          </a:lstStyle>
          <a:p>
            <a:pPr algn="l"/>
            <a:r>
              <a:rPr lang="en-GB" dirty="0" err="1"/>
              <a:t>Medição</a:t>
            </a:r>
            <a:r>
              <a:rPr lang="en-GB" dirty="0"/>
              <a:t> </a:t>
            </a:r>
            <a:r>
              <a:rPr lang="en-GB" dirty="0" err="1"/>
              <a:t>errada</a:t>
            </a:r>
            <a:endParaRPr lang="en-GB" dirty="0"/>
          </a:p>
        </p:txBody>
      </p:sp>
      <p:pic>
        <p:nvPicPr>
          <p:cNvPr id="23" name="Picture 22" descr="Chart, histogram&#10;&#10;Description automatically generated">
            <a:extLst>
              <a:ext uri="{FF2B5EF4-FFF2-40B4-BE49-F238E27FC236}">
                <a16:creationId xmlns:a16="http://schemas.microsoft.com/office/drawing/2014/main" id="{5A03639A-5D65-47C9-21D4-9EB213C30C60}"/>
              </a:ext>
            </a:extLst>
          </p:cNvPr>
          <p:cNvPicPr>
            <a:picLocks noChangeAspect="1"/>
          </p:cNvPicPr>
          <p:nvPr/>
        </p:nvPicPr>
        <p:blipFill>
          <a:blip r:embed="rId3"/>
          <a:stretch>
            <a:fillRect/>
          </a:stretch>
        </p:blipFill>
        <p:spPr>
          <a:xfrm>
            <a:off x="5120639" y="1692502"/>
            <a:ext cx="2836107" cy="2127081"/>
          </a:xfrm>
          <a:prstGeom prst="rect">
            <a:avLst/>
          </a:prstGeom>
        </p:spPr>
      </p:pic>
      <p:pic>
        <p:nvPicPr>
          <p:cNvPr id="29" name="Picture 28" descr="Chart, bar chart&#10;&#10;Description automatically generated">
            <a:extLst>
              <a:ext uri="{FF2B5EF4-FFF2-40B4-BE49-F238E27FC236}">
                <a16:creationId xmlns:a16="http://schemas.microsoft.com/office/drawing/2014/main" id="{607C183B-625C-AB21-FC82-F8EB4EFE8464}"/>
              </a:ext>
            </a:extLst>
          </p:cNvPr>
          <p:cNvPicPr>
            <a:picLocks noChangeAspect="1"/>
          </p:cNvPicPr>
          <p:nvPr/>
        </p:nvPicPr>
        <p:blipFill>
          <a:blip r:embed="rId4"/>
          <a:stretch>
            <a:fillRect/>
          </a:stretch>
        </p:blipFill>
        <p:spPr>
          <a:xfrm>
            <a:off x="1059061" y="1705148"/>
            <a:ext cx="2819247" cy="2114435"/>
          </a:xfrm>
          <a:prstGeom prst="rect">
            <a:avLst/>
          </a:prstGeom>
        </p:spPr>
      </p:pic>
    </p:spTree>
    <p:extLst>
      <p:ext uri="{BB962C8B-B14F-4D97-AF65-F5344CB8AC3E}">
        <p14:creationId xmlns:p14="http://schemas.microsoft.com/office/powerpoint/2010/main" val="1682822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15" name="Google Shape;1515;p59"/>
          <p:cNvSpPr/>
          <p:nvPr/>
        </p:nvSpPr>
        <p:spPr>
          <a:xfrm>
            <a:off x="784746" y="2662119"/>
            <a:ext cx="711600" cy="7116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9"/>
          <p:cNvSpPr/>
          <p:nvPr/>
        </p:nvSpPr>
        <p:spPr>
          <a:xfrm>
            <a:off x="784746" y="1372348"/>
            <a:ext cx="711600" cy="7116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9"/>
          <p:cNvSpPr txBox="1">
            <a:spLocks noGrp="1"/>
          </p:cNvSpPr>
          <p:nvPr>
            <p:ph type="title"/>
          </p:nvPr>
        </p:nvSpPr>
        <p:spPr>
          <a:xfrm>
            <a:off x="1754005" y="1278540"/>
            <a:ext cx="2909700" cy="295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Ramo irrelevante</a:t>
            </a:r>
            <a:endParaRPr dirty="0"/>
          </a:p>
        </p:txBody>
      </p:sp>
      <p:sp>
        <p:nvSpPr>
          <p:cNvPr id="1518" name="Google Shape;1518;p59"/>
          <p:cNvSpPr txBox="1">
            <a:spLocks noGrp="1"/>
          </p:cNvSpPr>
          <p:nvPr>
            <p:ph type="title" idx="2"/>
          </p:nvPr>
        </p:nvSpPr>
        <p:spPr>
          <a:xfrm>
            <a:off x="1754005" y="2599005"/>
            <a:ext cx="2909700" cy="295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Não observabilidade</a:t>
            </a:r>
            <a:endParaRPr dirty="0"/>
          </a:p>
        </p:txBody>
      </p:sp>
      <p:sp>
        <p:nvSpPr>
          <p:cNvPr id="1519" name="Google Shape;1519;p59"/>
          <p:cNvSpPr txBox="1">
            <a:spLocks noGrp="1"/>
          </p:cNvSpPr>
          <p:nvPr>
            <p:ph type="subTitle" idx="1"/>
          </p:nvPr>
        </p:nvSpPr>
        <p:spPr>
          <a:xfrm>
            <a:off x="1754005" y="2724235"/>
            <a:ext cx="2909700" cy="86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Se a falha causar a não observabilidade do estado, esta não é detetável</a:t>
            </a:r>
            <a:endParaRPr dirty="0"/>
          </a:p>
        </p:txBody>
      </p:sp>
      <p:sp>
        <p:nvSpPr>
          <p:cNvPr id="1520" name="Google Shape;1520;p59"/>
          <p:cNvSpPr txBox="1">
            <a:spLocks noGrp="1"/>
          </p:cNvSpPr>
          <p:nvPr>
            <p:ph type="subTitle" idx="3"/>
          </p:nvPr>
        </p:nvSpPr>
        <p:spPr>
          <a:xfrm>
            <a:off x="1754005" y="1419349"/>
            <a:ext cx="2909700" cy="86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Se não ocurrer trânsito de potência não é possível determinar uma falha</a:t>
            </a:r>
            <a:endParaRPr dirty="0"/>
          </a:p>
        </p:txBody>
      </p:sp>
      <p:sp>
        <p:nvSpPr>
          <p:cNvPr id="1521" name="Google Shape;1521;p59"/>
          <p:cNvSpPr txBox="1">
            <a:spLocks noGrp="1"/>
          </p:cNvSpPr>
          <p:nvPr>
            <p:ph type="title" idx="4"/>
          </p:nvPr>
        </p:nvSpPr>
        <p:spPr>
          <a:xfrm>
            <a:off x="713225" y="539500"/>
            <a:ext cx="7717500" cy="478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Indetectabilidades</a:t>
            </a:r>
            <a:endParaRPr dirty="0"/>
          </a:p>
        </p:txBody>
      </p:sp>
      <p:grpSp>
        <p:nvGrpSpPr>
          <p:cNvPr id="1532" name="Google Shape;1532;p59"/>
          <p:cNvGrpSpPr/>
          <p:nvPr/>
        </p:nvGrpSpPr>
        <p:grpSpPr>
          <a:xfrm rot="5400000">
            <a:off x="6974954" y="4221850"/>
            <a:ext cx="391500" cy="391500"/>
            <a:chOff x="713225" y="4221850"/>
            <a:chExt cx="391500" cy="391500"/>
          </a:xfrm>
        </p:grpSpPr>
        <p:sp>
          <p:nvSpPr>
            <p:cNvPr id="1533" name="Google Shape;1533;p59"/>
            <p:cNvSpPr/>
            <p:nvPr/>
          </p:nvSpPr>
          <p:spPr>
            <a:xfrm>
              <a:off x="713225" y="4221850"/>
              <a:ext cx="391500" cy="3915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4" name="Google Shape;1534;p59"/>
            <p:cNvGrpSpPr/>
            <p:nvPr/>
          </p:nvGrpSpPr>
          <p:grpSpPr>
            <a:xfrm>
              <a:off x="790513" y="4323763"/>
              <a:ext cx="236923" cy="236923"/>
              <a:chOff x="1113470" y="1110867"/>
              <a:chExt cx="320860" cy="320860"/>
            </a:xfrm>
          </p:grpSpPr>
          <p:sp>
            <p:nvSpPr>
              <p:cNvPr id="1535" name="Google Shape;1535;p59"/>
              <p:cNvSpPr/>
              <p:nvPr/>
            </p:nvSpPr>
            <p:spPr>
              <a:xfrm rot="-8100000">
                <a:off x="1161969" y="1156346"/>
                <a:ext cx="223862" cy="229903"/>
              </a:xfrm>
              <a:custGeom>
                <a:avLst/>
                <a:gdLst/>
                <a:ahLst/>
                <a:cxnLst/>
                <a:rect l="l" t="t" r="r" b="b"/>
                <a:pathLst>
                  <a:path w="12859" h="13206" extrusionOk="0">
                    <a:moveTo>
                      <a:pt x="0" y="13206"/>
                    </a:moveTo>
                    <a:lnTo>
                      <a:pt x="12859" y="13206"/>
                    </a:lnTo>
                    <a:lnTo>
                      <a:pt x="12859" y="0"/>
                    </a:lnTo>
                  </a:path>
                </a:pathLst>
              </a:custGeom>
              <a:noFill/>
              <a:ln w="28575" cap="flat" cmpd="sng">
                <a:solidFill>
                  <a:schemeClr val="dk2"/>
                </a:solidFill>
                <a:prstDash val="solid"/>
                <a:round/>
                <a:headEnd type="none" w="med" len="med"/>
                <a:tailEnd type="none" w="med" len="med"/>
              </a:ln>
            </p:spPr>
          </p:sp>
          <p:cxnSp>
            <p:nvCxnSpPr>
              <p:cNvPr id="1536" name="Google Shape;1536;p59"/>
              <p:cNvCxnSpPr/>
              <p:nvPr/>
            </p:nvCxnSpPr>
            <p:spPr>
              <a:xfrm>
                <a:off x="1273900" y="1113250"/>
                <a:ext cx="0" cy="268500"/>
              </a:xfrm>
              <a:prstGeom prst="straightConnector1">
                <a:avLst/>
              </a:prstGeom>
              <a:noFill/>
              <a:ln w="28575" cap="flat" cmpd="sng">
                <a:solidFill>
                  <a:schemeClr val="dk2"/>
                </a:solidFill>
                <a:prstDash val="solid"/>
                <a:round/>
                <a:headEnd type="none" w="med" len="med"/>
                <a:tailEnd type="none" w="med" len="med"/>
              </a:ln>
            </p:spPr>
          </p:cxnSp>
        </p:grpSp>
      </p:grpSp>
      <p:grpSp>
        <p:nvGrpSpPr>
          <p:cNvPr id="2" name="Google Shape;10859;p77">
            <a:extLst>
              <a:ext uri="{FF2B5EF4-FFF2-40B4-BE49-F238E27FC236}">
                <a16:creationId xmlns:a16="http://schemas.microsoft.com/office/drawing/2014/main" id="{E181A193-4AD7-A9B2-724E-51234CFDFECB}"/>
              </a:ext>
            </a:extLst>
          </p:cNvPr>
          <p:cNvGrpSpPr/>
          <p:nvPr/>
        </p:nvGrpSpPr>
        <p:grpSpPr>
          <a:xfrm>
            <a:off x="986453" y="1574040"/>
            <a:ext cx="308234" cy="308234"/>
            <a:chOff x="2081650" y="4993750"/>
            <a:chExt cx="483125" cy="483125"/>
          </a:xfrm>
          <a:solidFill>
            <a:srgbClr val="D78C9B"/>
          </a:solidFill>
        </p:grpSpPr>
        <p:sp>
          <p:nvSpPr>
            <p:cNvPr id="3" name="Google Shape;10860;p77">
              <a:extLst>
                <a:ext uri="{FF2B5EF4-FFF2-40B4-BE49-F238E27FC236}">
                  <a16:creationId xmlns:a16="http://schemas.microsoft.com/office/drawing/2014/main" id="{9E14467F-D0C7-06D4-017B-9CDB04B37261}"/>
                </a:ext>
              </a:extLst>
            </p:cNvPr>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grpFill/>
            <a:ln>
              <a:solidFill>
                <a:srgbClr val="D78C9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 name="Google Shape;10861;p77">
              <a:extLst>
                <a:ext uri="{FF2B5EF4-FFF2-40B4-BE49-F238E27FC236}">
                  <a16:creationId xmlns:a16="http://schemas.microsoft.com/office/drawing/2014/main" id="{351373DF-9FB7-A85F-E2A2-5239BFF2DEDB}"/>
                </a:ext>
              </a:extLst>
            </p:cNvPr>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grpFill/>
            <a:ln>
              <a:solidFill>
                <a:srgbClr val="D78C9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5" name="Graphic 4" descr="Eye with solid fill">
            <a:extLst>
              <a:ext uri="{FF2B5EF4-FFF2-40B4-BE49-F238E27FC236}">
                <a16:creationId xmlns:a16="http://schemas.microsoft.com/office/drawing/2014/main" id="{9C74F45F-5E6C-6A6F-DB96-8C882FCD71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2173" y="2724235"/>
            <a:ext cx="576746" cy="576746"/>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1693310-A5F5-C600-11F2-A82671F60AC3}"/>
                  </a:ext>
                </a:extLst>
              </p:cNvPr>
              <p:cNvSpPr txBox="1"/>
              <p:nvPr/>
            </p:nvSpPr>
            <p:spPr>
              <a:xfrm>
                <a:off x="1764286" y="2119981"/>
                <a:ext cx="2234394" cy="30777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GB" sz="2000" i="1" smtClean="0">
                          <a:solidFill>
                            <a:schemeClr val="tx1"/>
                          </a:solidFill>
                          <a:latin typeface="Cambria Math" panose="02040503050406030204" pitchFamily="18" charset="0"/>
                        </a:rPr>
                        <m:t> </m:t>
                      </m:r>
                      <m:r>
                        <a:rPr lang="en-GB" sz="2000" i="1" smtClean="0">
                          <a:solidFill>
                            <a:schemeClr val="tx1"/>
                          </a:solidFill>
                          <a:latin typeface="Cambria Math" panose="02040503050406030204" pitchFamily="18" charset="0"/>
                        </a:rPr>
                        <m:t>𝐿𝑓</m:t>
                      </m:r>
                      <m:r>
                        <a:rPr lang="en-GB" sz="2000" i="1" smtClean="0">
                          <a:solidFill>
                            <a:schemeClr val="tx1"/>
                          </a:solidFill>
                          <a:latin typeface="Cambria Math" panose="02040503050406030204" pitchFamily="18" charset="0"/>
                        </a:rPr>
                        <m:t>=0→</m:t>
                      </m:r>
                      <m:r>
                        <a:rPr lang="en-GB" sz="2000" i="1">
                          <a:solidFill>
                            <a:schemeClr val="tx1"/>
                          </a:solidFill>
                          <a:latin typeface="Cambria Math" panose="02040503050406030204" pitchFamily="18" charset="0"/>
                        </a:rPr>
                        <m:t>𝐸</m:t>
                      </m:r>
                      <m:d>
                        <m:dPr>
                          <m:ctrlPr>
                            <a:rPr lang="en-GB" sz="2000" i="1">
                              <a:solidFill>
                                <a:schemeClr val="tx1"/>
                              </a:solidFill>
                              <a:latin typeface="Cambria Math" panose="02040503050406030204" pitchFamily="18" charset="0"/>
                            </a:rPr>
                          </m:ctrlPr>
                        </m:dPr>
                        <m:e>
                          <m:r>
                            <a:rPr lang="en-GB" sz="2000" i="1">
                              <a:solidFill>
                                <a:schemeClr val="tx1"/>
                              </a:solidFill>
                              <a:latin typeface="Cambria Math" panose="02040503050406030204" pitchFamily="18" charset="0"/>
                            </a:rPr>
                            <m:t>𝑟</m:t>
                          </m:r>
                        </m:e>
                      </m:d>
                      <m:r>
                        <a:rPr lang="en-GB" sz="2000" i="1">
                          <a:solidFill>
                            <a:schemeClr val="tx1"/>
                          </a:solidFill>
                          <a:latin typeface="Cambria Math" panose="02040503050406030204" pitchFamily="18" charset="0"/>
                        </a:rPr>
                        <m:t>=</m:t>
                      </m:r>
                      <m:r>
                        <a:rPr lang="en-GB" sz="2000" b="0" i="1" smtClean="0">
                          <a:solidFill>
                            <a:schemeClr val="tx1"/>
                          </a:solidFill>
                          <a:latin typeface="Cambria Math" panose="02040503050406030204" pitchFamily="18" charset="0"/>
                        </a:rPr>
                        <m:t>0</m:t>
                      </m:r>
                    </m:oMath>
                  </m:oMathPara>
                </a14:m>
                <a:endParaRPr lang="en-GB" sz="2000" dirty="0"/>
              </a:p>
            </p:txBody>
          </p:sp>
        </mc:Choice>
        <mc:Fallback xmlns="">
          <p:sp>
            <p:nvSpPr>
              <p:cNvPr id="6" name="TextBox 5">
                <a:extLst>
                  <a:ext uri="{FF2B5EF4-FFF2-40B4-BE49-F238E27FC236}">
                    <a16:creationId xmlns:a16="http://schemas.microsoft.com/office/drawing/2014/main" id="{E1693310-A5F5-C600-11F2-A82671F60AC3}"/>
                  </a:ext>
                </a:extLst>
              </p:cNvPr>
              <p:cNvSpPr txBox="1">
                <a:spLocks noRot="1" noChangeAspect="1" noMove="1" noResize="1" noEditPoints="1" noAdjustHandles="1" noChangeArrowheads="1" noChangeShapeType="1" noTextEdit="1"/>
              </p:cNvSpPr>
              <p:nvPr/>
            </p:nvSpPr>
            <p:spPr>
              <a:xfrm>
                <a:off x="1764286" y="2119981"/>
                <a:ext cx="2234394" cy="307777"/>
              </a:xfrm>
              <a:prstGeom prst="rect">
                <a:avLst/>
              </a:prstGeom>
              <a:blipFill>
                <a:blip r:embed="rId5"/>
                <a:stretch>
                  <a:fillRect l="-2725" b="-38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7D1CA40-1066-ED38-51D9-4FDB6FFF294B}"/>
                  </a:ext>
                </a:extLst>
              </p:cNvPr>
              <p:cNvSpPr txBox="1"/>
              <p:nvPr/>
            </p:nvSpPr>
            <p:spPr>
              <a:xfrm>
                <a:off x="1695749" y="3437946"/>
                <a:ext cx="274293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GB" sz="2000" b="0" i="1" smtClean="0">
                              <a:solidFill>
                                <a:schemeClr val="tx1"/>
                              </a:solidFill>
                              <a:latin typeface="Cambria Math" panose="02040503050406030204" pitchFamily="18" charset="0"/>
                            </a:rPr>
                          </m:ctrlPr>
                        </m:dPr>
                        <m:e>
                          <m:r>
                            <a:rPr lang="en-GB" sz="2000" b="0" i="1" smtClean="0">
                              <a:solidFill>
                                <a:schemeClr val="tx1"/>
                              </a:solidFill>
                              <a:latin typeface="Cambria Math" panose="02040503050406030204" pitchFamily="18" charset="0"/>
                            </a:rPr>
                            <m:t>𝐼</m:t>
                          </m:r>
                          <m:r>
                            <a:rPr lang="en-GB" sz="2000" b="0" i="1" smtClean="0">
                              <a:solidFill>
                                <a:schemeClr val="tx1"/>
                              </a:solidFill>
                              <a:latin typeface="Cambria Math" panose="02040503050406030204" pitchFamily="18" charset="0"/>
                            </a:rPr>
                            <m:t>−</m:t>
                          </m:r>
                          <m:r>
                            <a:rPr lang="en-GB" sz="2000" b="0" i="1" smtClean="0">
                              <a:solidFill>
                                <a:schemeClr val="tx1"/>
                              </a:solidFill>
                              <a:latin typeface="Cambria Math" panose="02040503050406030204" pitchFamily="18" charset="0"/>
                            </a:rPr>
                            <m:t>𝑀</m:t>
                          </m:r>
                        </m:e>
                      </m:d>
                      <m:r>
                        <a:rPr lang="en-GB" sz="2000" b="0" i="1" smtClean="0">
                          <a:solidFill>
                            <a:schemeClr val="tx1"/>
                          </a:solidFill>
                          <a:latin typeface="Cambria Math" panose="02040503050406030204" pitchFamily="18" charset="0"/>
                        </a:rPr>
                        <m:t>=</m:t>
                      </m:r>
                      <m:r>
                        <a:rPr lang="en-GB" sz="2000" b="0" i="1" smtClean="0">
                          <a:solidFill>
                            <a:schemeClr val="tx1"/>
                          </a:solidFill>
                          <a:latin typeface="Cambria Math" panose="02040503050406030204" pitchFamily="18" charset="0"/>
                          <a:ea typeface="Cambria Math" panose="02040503050406030204" pitchFamily="18" charset="0"/>
                        </a:rPr>
                        <m:t>0</m:t>
                      </m:r>
                      <m:r>
                        <a:rPr lang="en-GB" sz="2000" i="1">
                          <a:solidFill>
                            <a:schemeClr val="tx1"/>
                          </a:solidFill>
                          <a:latin typeface="Cambria Math" panose="02040503050406030204" pitchFamily="18" charset="0"/>
                          <a:ea typeface="Cambria Math" panose="02040503050406030204" pitchFamily="18" charset="0"/>
                        </a:rPr>
                        <m:t>→</m:t>
                      </m:r>
                      <m:r>
                        <a:rPr lang="en-GB" sz="2000" i="1">
                          <a:solidFill>
                            <a:schemeClr val="tx1"/>
                          </a:solidFill>
                          <a:latin typeface="Cambria Math" panose="02040503050406030204" pitchFamily="18" charset="0"/>
                        </a:rPr>
                        <m:t>𝐸</m:t>
                      </m:r>
                      <m:d>
                        <m:dPr>
                          <m:ctrlPr>
                            <a:rPr lang="en-GB" sz="2000" i="1">
                              <a:solidFill>
                                <a:schemeClr val="tx1"/>
                              </a:solidFill>
                              <a:latin typeface="Cambria Math" panose="02040503050406030204" pitchFamily="18" charset="0"/>
                            </a:rPr>
                          </m:ctrlPr>
                        </m:dPr>
                        <m:e>
                          <m:r>
                            <a:rPr lang="en-GB" sz="2000" i="1">
                              <a:solidFill>
                                <a:schemeClr val="tx1"/>
                              </a:solidFill>
                              <a:latin typeface="Cambria Math" panose="02040503050406030204" pitchFamily="18" charset="0"/>
                            </a:rPr>
                            <m:t>𝑟</m:t>
                          </m:r>
                        </m:e>
                      </m:d>
                      <m:r>
                        <a:rPr lang="en-GB" sz="2000" i="1">
                          <a:solidFill>
                            <a:schemeClr val="tx1"/>
                          </a:solidFill>
                          <a:latin typeface="Cambria Math" panose="02040503050406030204" pitchFamily="18" charset="0"/>
                        </a:rPr>
                        <m:t>=0</m:t>
                      </m:r>
                    </m:oMath>
                  </m:oMathPara>
                </a14:m>
                <a:endParaRPr lang="en-GB" sz="2000" dirty="0"/>
              </a:p>
            </p:txBody>
          </p:sp>
        </mc:Choice>
        <mc:Fallback xmlns="">
          <p:sp>
            <p:nvSpPr>
              <p:cNvPr id="7" name="TextBox 6">
                <a:extLst>
                  <a:ext uri="{FF2B5EF4-FFF2-40B4-BE49-F238E27FC236}">
                    <a16:creationId xmlns:a16="http://schemas.microsoft.com/office/drawing/2014/main" id="{77D1CA40-1066-ED38-51D9-4FDB6FFF294B}"/>
                  </a:ext>
                </a:extLst>
              </p:cNvPr>
              <p:cNvSpPr txBox="1">
                <a:spLocks noRot="1" noChangeAspect="1" noMove="1" noResize="1" noEditPoints="1" noAdjustHandles="1" noChangeArrowheads="1" noChangeShapeType="1" noTextEdit="1"/>
              </p:cNvSpPr>
              <p:nvPr/>
            </p:nvSpPr>
            <p:spPr>
              <a:xfrm>
                <a:off x="1695749" y="3437946"/>
                <a:ext cx="2742930" cy="307777"/>
              </a:xfrm>
              <a:prstGeom prst="rect">
                <a:avLst/>
              </a:prstGeom>
              <a:blipFill>
                <a:blip r:embed="rId6"/>
                <a:stretch>
                  <a:fillRect r="-1556" b="-10000"/>
                </a:stretch>
              </a:blipFill>
            </p:spPr>
            <p:txBody>
              <a:bodyPr/>
              <a:lstStyle/>
              <a:p>
                <a:r>
                  <a:rPr lang="en-GB">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32"/>
        <p:cNvGrpSpPr/>
        <p:nvPr/>
      </p:nvGrpSpPr>
      <p:grpSpPr>
        <a:xfrm>
          <a:off x="0" y="0"/>
          <a:ext cx="0" cy="0"/>
          <a:chOff x="0" y="0"/>
          <a:chExt cx="0" cy="0"/>
        </a:xfrm>
      </p:grpSpPr>
      <p:sp>
        <p:nvSpPr>
          <p:cNvPr id="1633" name="Google Shape;1633;p62"/>
          <p:cNvSpPr txBox="1">
            <a:spLocks noGrp="1"/>
          </p:cNvSpPr>
          <p:nvPr>
            <p:ph type="title"/>
          </p:nvPr>
        </p:nvSpPr>
        <p:spPr>
          <a:xfrm>
            <a:off x="1583250" y="3259000"/>
            <a:ext cx="2505600" cy="34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Gonçalo Aniceto</a:t>
            </a:r>
            <a:endParaRPr dirty="0"/>
          </a:p>
        </p:txBody>
      </p:sp>
      <p:sp>
        <p:nvSpPr>
          <p:cNvPr id="1634" name="Google Shape;1634;p62"/>
          <p:cNvSpPr txBox="1">
            <a:spLocks noGrp="1"/>
          </p:cNvSpPr>
          <p:nvPr>
            <p:ph type="title" idx="2"/>
          </p:nvPr>
        </p:nvSpPr>
        <p:spPr>
          <a:xfrm>
            <a:off x="5055172" y="3259000"/>
            <a:ext cx="2505600" cy="34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Rodrigo Contreiras</a:t>
            </a:r>
            <a:endParaRPr dirty="0"/>
          </a:p>
        </p:txBody>
      </p:sp>
      <p:sp>
        <p:nvSpPr>
          <p:cNvPr id="1635" name="Google Shape;1635;p62"/>
          <p:cNvSpPr txBox="1">
            <a:spLocks noGrp="1"/>
          </p:cNvSpPr>
          <p:nvPr>
            <p:ph type="subTitle" idx="1"/>
          </p:nvPr>
        </p:nvSpPr>
        <p:spPr>
          <a:xfrm>
            <a:off x="5055167" y="3608749"/>
            <a:ext cx="2505600" cy="558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800" dirty="0"/>
              <a:t>2º Ano MEEC</a:t>
            </a:r>
          </a:p>
          <a:p>
            <a:pPr marL="0" lvl="0" indent="0" algn="ctr" rtl="0">
              <a:spcBef>
                <a:spcPts val="0"/>
              </a:spcBef>
              <a:spcAft>
                <a:spcPts val="0"/>
              </a:spcAft>
              <a:buNone/>
            </a:pPr>
            <a:r>
              <a:rPr lang="en" sz="1800" dirty="0"/>
              <a:t>Sistemas Ciberfísicos</a:t>
            </a:r>
            <a:endParaRPr sz="1800" dirty="0"/>
          </a:p>
        </p:txBody>
      </p:sp>
      <p:sp>
        <p:nvSpPr>
          <p:cNvPr id="1636" name="Google Shape;1636;p62"/>
          <p:cNvSpPr txBox="1">
            <a:spLocks noGrp="1"/>
          </p:cNvSpPr>
          <p:nvPr>
            <p:ph type="subTitle" idx="3"/>
          </p:nvPr>
        </p:nvSpPr>
        <p:spPr>
          <a:xfrm>
            <a:off x="1583250" y="3608749"/>
            <a:ext cx="2505600" cy="558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800" dirty="0"/>
              <a:t>1º Ano MEEC</a:t>
            </a:r>
          </a:p>
          <a:p>
            <a:pPr marL="0" lvl="0" indent="0" algn="ctr" rtl="0">
              <a:spcBef>
                <a:spcPts val="0"/>
              </a:spcBef>
              <a:spcAft>
                <a:spcPts val="0"/>
              </a:spcAft>
              <a:buNone/>
            </a:pPr>
            <a:r>
              <a:rPr lang="en" sz="1800" dirty="0"/>
              <a:t>Energias</a:t>
            </a:r>
            <a:endParaRPr sz="1800" dirty="0"/>
          </a:p>
        </p:txBody>
      </p:sp>
      <p:sp>
        <p:nvSpPr>
          <p:cNvPr id="1637" name="Google Shape;1637;p62"/>
          <p:cNvSpPr txBox="1">
            <a:spLocks noGrp="1"/>
          </p:cNvSpPr>
          <p:nvPr>
            <p:ph type="title" idx="4"/>
          </p:nvPr>
        </p:nvSpPr>
        <p:spPr>
          <a:xfrm>
            <a:off x="713225" y="539500"/>
            <a:ext cx="7717500" cy="478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Grupo 17</a:t>
            </a:r>
            <a:endParaRPr dirty="0"/>
          </a:p>
        </p:txBody>
      </p:sp>
      <p:sp>
        <p:nvSpPr>
          <p:cNvPr id="1638" name="Google Shape;1638;p62"/>
          <p:cNvSpPr/>
          <p:nvPr/>
        </p:nvSpPr>
        <p:spPr>
          <a:xfrm>
            <a:off x="3529050" y="504775"/>
            <a:ext cx="2085900" cy="597300"/>
          </a:xfrm>
          <a:prstGeom prst="roundRect">
            <a:avLst>
              <a:gd name="adj" fmla="val 5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39" name="Google Shape;1639;p62"/>
          <p:cNvPicPr preferRelativeResize="0"/>
          <p:nvPr/>
        </p:nvPicPr>
        <p:blipFill>
          <a:blip r:embed="rId3"/>
          <a:srcRect l="16667" r="16667"/>
          <a:stretch/>
        </p:blipFill>
        <p:spPr>
          <a:xfrm>
            <a:off x="1992750" y="1427950"/>
            <a:ext cx="1686600" cy="1686600"/>
          </a:xfrm>
          <a:prstGeom prst="ellipse">
            <a:avLst/>
          </a:prstGeom>
          <a:noFill/>
          <a:ln>
            <a:noFill/>
          </a:ln>
        </p:spPr>
      </p:pic>
      <p:pic>
        <p:nvPicPr>
          <p:cNvPr id="1640" name="Google Shape;1640;p62"/>
          <p:cNvPicPr preferRelativeResize="0"/>
          <p:nvPr/>
        </p:nvPicPr>
        <p:blipFill>
          <a:blip r:embed="rId4"/>
          <a:srcRect t="12500" b="12500"/>
          <a:stretch/>
        </p:blipFill>
        <p:spPr>
          <a:xfrm>
            <a:off x="5464667" y="1427950"/>
            <a:ext cx="1686600" cy="1686600"/>
          </a:xfrm>
          <a:prstGeom prst="ellipse">
            <a:avLst/>
          </a:prstGeom>
          <a:noFill/>
          <a:ln>
            <a:noFill/>
          </a:ln>
        </p:spPr>
      </p:pic>
      <p:grpSp>
        <p:nvGrpSpPr>
          <p:cNvPr id="1641" name="Google Shape;1641;p62"/>
          <p:cNvGrpSpPr/>
          <p:nvPr/>
        </p:nvGrpSpPr>
        <p:grpSpPr>
          <a:xfrm>
            <a:off x="8039229" y="3174456"/>
            <a:ext cx="391500" cy="391500"/>
            <a:chOff x="790425" y="1928737"/>
            <a:chExt cx="391500" cy="391500"/>
          </a:xfrm>
        </p:grpSpPr>
        <p:sp>
          <p:nvSpPr>
            <p:cNvPr id="1642" name="Google Shape;1642;p62"/>
            <p:cNvSpPr/>
            <p:nvPr/>
          </p:nvSpPr>
          <p:spPr>
            <a:xfrm>
              <a:off x="790425" y="1928737"/>
              <a:ext cx="391500" cy="3915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43" name="Google Shape;1643;p62"/>
            <p:cNvCxnSpPr/>
            <p:nvPr/>
          </p:nvCxnSpPr>
          <p:spPr>
            <a:xfrm rot="10800000">
              <a:off x="940563" y="2016913"/>
              <a:ext cx="0" cy="123900"/>
            </a:xfrm>
            <a:prstGeom prst="straightConnector1">
              <a:avLst/>
            </a:prstGeom>
            <a:noFill/>
            <a:ln w="28575" cap="flat" cmpd="sng">
              <a:solidFill>
                <a:schemeClr val="dk1"/>
              </a:solidFill>
              <a:prstDash val="solid"/>
              <a:round/>
              <a:headEnd type="none" w="med" len="med"/>
              <a:tailEnd type="none" w="med" len="med"/>
            </a:ln>
          </p:spPr>
        </p:cxnSp>
        <p:cxnSp>
          <p:nvCxnSpPr>
            <p:cNvPr id="1644" name="Google Shape;1644;p62"/>
            <p:cNvCxnSpPr/>
            <p:nvPr/>
          </p:nvCxnSpPr>
          <p:spPr>
            <a:xfrm rot="10800000">
              <a:off x="1031788" y="2016913"/>
              <a:ext cx="0" cy="123900"/>
            </a:xfrm>
            <a:prstGeom prst="straightConnector1">
              <a:avLst/>
            </a:prstGeom>
            <a:noFill/>
            <a:ln w="28575" cap="flat" cmpd="sng">
              <a:solidFill>
                <a:schemeClr val="dk1"/>
              </a:solidFill>
              <a:prstDash val="solid"/>
              <a:round/>
              <a:headEnd type="none" w="med" len="med"/>
              <a:tailEnd type="none" w="med" len="med"/>
            </a:ln>
          </p:spPr>
        </p:cxnSp>
        <p:cxnSp>
          <p:nvCxnSpPr>
            <p:cNvPr id="1645" name="Google Shape;1645;p62"/>
            <p:cNvCxnSpPr/>
            <p:nvPr/>
          </p:nvCxnSpPr>
          <p:spPr>
            <a:xfrm>
              <a:off x="948075" y="2232038"/>
              <a:ext cx="76200" cy="0"/>
            </a:xfrm>
            <a:prstGeom prst="straightConnector1">
              <a:avLst/>
            </a:prstGeom>
            <a:noFill/>
            <a:ln w="28575" cap="flat" cmpd="sng">
              <a:solidFill>
                <a:schemeClr val="dk1"/>
              </a:solidFill>
              <a:prstDash val="solid"/>
              <a:round/>
              <a:headEnd type="none" w="med" len="med"/>
              <a:tailEnd type="none" w="med" len="med"/>
            </a:ln>
          </p:spPr>
        </p:cxnSp>
      </p:grpSp>
      <p:grpSp>
        <p:nvGrpSpPr>
          <p:cNvPr id="1646" name="Google Shape;1646;p62"/>
          <p:cNvGrpSpPr/>
          <p:nvPr/>
        </p:nvGrpSpPr>
        <p:grpSpPr>
          <a:xfrm rot="5400000">
            <a:off x="8039234" y="2620750"/>
            <a:ext cx="391500" cy="391500"/>
            <a:chOff x="713225" y="4221850"/>
            <a:chExt cx="391500" cy="391500"/>
          </a:xfrm>
        </p:grpSpPr>
        <p:sp>
          <p:nvSpPr>
            <p:cNvPr id="1647" name="Google Shape;1647;p62"/>
            <p:cNvSpPr/>
            <p:nvPr/>
          </p:nvSpPr>
          <p:spPr>
            <a:xfrm>
              <a:off x="713225" y="4221850"/>
              <a:ext cx="391500" cy="3915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8" name="Google Shape;1648;p62"/>
            <p:cNvGrpSpPr/>
            <p:nvPr/>
          </p:nvGrpSpPr>
          <p:grpSpPr>
            <a:xfrm>
              <a:off x="790513" y="4323763"/>
              <a:ext cx="236923" cy="236923"/>
              <a:chOff x="1113470" y="1110867"/>
              <a:chExt cx="320860" cy="320860"/>
            </a:xfrm>
          </p:grpSpPr>
          <p:sp>
            <p:nvSpPr>
              <p:cNvPr id="1649" name="Google Shape;1649;p62"/>
              <p:cNvSpPr/>
              <p:nvPr/>
            </p:nvSpPr>
            <p:spPr>
              <a:xfrm rot="-8100000">
                <a:off x="1161969" y="1156346"/>
                <a:ext cx="223862" cy="229903"/>
              </a:xfrm>
              <a:custGeom>
                <a:avLst/>
                <a:gdLst/>
                <a:ahLst/>
                <a:cxnLst/>
                <a:rect l="l" t="t" r="r" b="b"/>
                <a:pathLst>
                  <a:path w="12859" h="13206" extrusionOk="0">
                    <a:moveTo>
                      <a:pt x="0" y="13206"/>
                    </a:moveTo>
                    <a:lnTo>
                      <a:pt x="12859" y="13206"/>
                    </a:lnTo>
                    <a:lnTo>
                      <a:pt x="12859" y="0"/>
                    </a:lnTo>
                  </a:path>
                </a:pathLst>
              </a:custGeom>
              <a:noFill/>
              <a:ln w="28575" cap="flat" cmpd="sng">
                <a:solidFill>
                  <a:schemeClr val="accent1"/>
                </a:solidFill>
                <a:prstDash val="solid"/>
                <a:round/>
                <a:headEnd type="none" w="med" len="med"/>
                <a:tailEnd type="none" w="med" len="med"/>
              </a:ln>
            </p:spPr>
          </p:sp>
          <p:cxnSp>
            <p:nvCxnSpPr>
              <p:cNvPr id="1650" name="Google Shape;1650;p62"/>
              <p:cNvCxnSpPr/>
              <p:nvPr/>
            </p:nvCxnSpPr>
            <p:spPr>
              <a:xfrm>
                <a:off x="1273900" y="1113250"/>
                <a:ext cx="0" cy="268500"/>
              </a:xfrm>
              <a:prstGeom prst="straightConnector1">
                <a:avLst/>
              </a:prstGeom>
              <a:noFill/>
              <a:ln w="28575" cap="flat" cmpd="sng">
                <a:solidFill>
                  <a:schemeClr val="accent1"/>
                </a:solidFill>
                <a:prstDash val="solid"/>
                <a:round/>
                <a:headEnd type="none" w="med" len="med"/>
                <a:tailEnd type="none" w="med" len="med"/>
              </a:ln>
            </p:spPr>
          </p:cxnSp>
        </p:grpSp>
      </p:grpSp>
      <p:grpSp>
        <p:nvGrpSpPr>
          <p:cNvPr id="1651" name="Google Shape;1651;p62"/>
          <p:cNvGrpSpPr/>
          <p:nvPr/>
        </p:nvGrpSpPr>
        <p:grpSpPr>
          <a:xfrm>
            <a:off x="713234" y="3687250"/>
            <a:ext cx="391500" cy="391500"/>
            <a:chOff x="713225" y="4221850"/>
            <a:chExt cx="391500" cy="391500"/>
          </a:xfrm>
        </p:grpSpPr>
        <p:sp>
          <p:nvSpPr>
            <p:cNvPr id="1652" name="Google Shape;1652;p62"/>
            <p:cNvSpPr/>
            <p:nvPr/>
          </p:nvSpPr>
          <p:spPr>
            <a:xfrm>
              <a:off x="713225" y="4221850"/>
              <a:ext cx="391500" cy="391500"/>
            </a:xfrm>
            <a:prstGeom prst="ellipse">
              <a:avLst/>
            </a:prstGeom>
            <a:noFill/>
            <a:ln w="28575" cap="flat" cmpd="sng">
              <a:solidFill>
                <a:srgbClr val="21B7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3" name="Google Shape;1653;p62"/>
            <p:cNvGrpSpPr/>
            <p:nvPr/>
          </p:nvGrpSpPr>
          <p:grpSpPr>
            <a:xfrm>
              <a:off x="790513" y="4323763"/>
              <a:ext cx="236923" cy="236923"/>
              <a:chOff x="1113470" y="1110867"/>
              <a:chExt cx="320860" cy="320860"/>
            </a:xfrm>
          </p:grpSpPr>
          <p:sp>
            <p:nvSpPr>
              <p:cNvPr id="1654" name="Google Shape;1654;p62"/>
              <p:cNvSpPr/>
              <p:nvPr/>
            </p:nvSpPr>
            <p:spPr>
              <a:xfrm rot="-8100000">
                <a:off x="1161969" y="1156346"/>
                <a:ext cx="223862" cy="229903"/>
              </a:xfrm>
              <a:custGeom>
                <a:avLst/>
                <a:gdLst/>
                <a:ahLst/>
                <a:cxnLst/>
                <a:rect l="l" t="t" r="r" b="b"/>
                <a:pathLst>
                  <a:path w="12859" h="13206" extrusionOk="0">
                    <a:moveTo>
                      <a:pt x="0" y="13206"/>
                    </a:moveTo>
                    <a:lnTo>
                      <a:pt x="12859" y="13206"/>
                    </a:lnTo>
                    <a:lnTo>
                      <a:pt x="12859" y="0"/>
                    </a:lnTo>
                  </a:path>
                </a:pathLst>
              </a:custGeom>
              <a:noFill/>
              <a:ln w="28575" cap="flat" cmpd="sng">
                <a:solidFill>
                  <a:srgbClr val="21B793"/>
                </a:solidFill>
                <a:prstDash val="solid"/>
                <a:round/>
                <a:headEnd type="none" w="med" len="med"/>
                <a:tailEnd type="none" w="med" len="med"/>
              </a:ln>
            </p:spPr>
          </p:sp>
          <p:cxnSp>
            <p:nvCxnSpPr>
              <p:cNvPr id="1655" name="Google Shape;1655;p62"/>
              <p:cNvCxnSpPr/>
              <p:nvPr/>
            </p:nvCxnSpPr>
            <p:spPr>
              <a:xfrm>
                <a:off x="1273900" y="1113250"/>
                <a:ext cx="0" cy="268500"/>
              </a:xfrm>
              <a:prstGeom prst="straightConnector1">
                <a:avLst/>
              </a:prstGeom>
              <a:noFill/>
              <a:ln w="28575" cap="flat" cmpd="sng">
                <a:solidFill>
                  <a:srgbClr val="21B793"/>
                </a:solidFill>
                <a:prstDash val="solid"/>
                <a:round/>
                <a:headEnd type="none" w="med" len="med"/>
                <a:tailEnd type="none" w="med" len="med"/>
              </a:ln>
            </p:spPr>
          </p:cxn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21" name="Google Shape;1521;p59"/>
          <p:cNvSpPr txBox="1">
            <a:spLocks noGrp="1"/>
          </p:cNvSpPr>
          <p:nvPr>
            <p:ph type="title" idx="4"/>
          </p:nvPr>
        </p:nvSpPr>
        <p:spPr>
          <a:xfrm>
            <a:off x="713225" y="539500"/>
            <a:ext cx="7717500" cy="478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dirty="0" err="1"/>
              <a:t>Exemplos</a:t>
            </a:r>
            <a:r>
              <a:rPr lang="en-GB" dirty="0"/>
              <a:t> de </a:t>
            </a:r>
            <a:r>
              <a:rPr lang="en-GB" dirty="0" err="1"/>
              <a:t>indetectabilidades</a:t>
            </a:r>
            <a:endParaRPr lang="en-GB" dirty="0"/>
          </a:p>
        </p:txBody>
      </p:sp>
      <p:grpSp>
        <p:nvGrpSpPr>
          <p:cNvPr id="1532" name="Google Shape;1532;p59"/>
          <p:cNvGrpSpPr/>
          <p:nvPr/>
        </p:nvGrpSpPr>
        <p:grpSpPr>
          <a:xfrm rot="5400000">
            <a:off x="6974954" y="4221850"/>
            <a:ext cx="391500" cy="391500"/>
            <a:chOff x="713225" y="4221850"/>
            <a:chExt cx="391500" cy="391500"/>
          </a:xfrm>
        </p:grpSpPr>
        <p:sp>
          <p:nvSpPr>
            <p:cNvPr id="1533" name="Google Shape;1533;p59"/>
            <p:cNvSpPr/>
            <p:nvPr/>
          </p:nvSpPr>
          <p:spPr>
            <a:xfrm>
              <a:off x="713225" y="4221850"/>
              <a:ext cx="391500" cy="3915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4" name="Google Shape;1534;p59"/>
            <p:cNvGrpSpPr/>
            <p:nvPr/>
          </p:nvGrpSpPr>
          <p:grpSpPr>
            <a:xfrm>
              <a:off x="790513" y="4323763"/>
              <a:ext cx="236923" cy="236923"/>
              <a:chOff x="1113470" y="1110867"/>
              <a:chExt cx="320860" cy="320860"/>
            </a:xfrm>
          </p:grpSpPr>
          <p:sp>
            <p:nvSpPr>
              <p:cNvPr id="1535" name="Google Shape;1535;p59"/>
              <p:cNvSpPr/>
              <p:nvPr/>
            </p:nvSpPr>
            <p:spPr>
              <a:xfrm rot="-8100000">
                <a:off x="1161969" y="1156346"/>
                <a:ext cx="223862" cy="229903"/>
              </a:xfrm>
              <a:custGeom>
                <a:avLst/>
                <a:gdLst/>
                <a:ahLst/>
                <a:cxnLst/>
                <a:rect l="l" t="t" r="r" b="b"/>
                <a:pathLst>
                  <a:path w="12859" h="13206" extrusionOk="0">
                    <a:moveTo>
                      <a:pt x="0" y="13206"/>
                    </a:moveTo>
                    <a:lnTo>
                      <a:pt x="12859" y="13206"/>
                    </a:lnTo>
                    <a:lnTo>
                      <a:pt x="12859" y="0"/>
                    </a:lnTo>
                  </a:path>
                </a:pathLst>
              </a:custGeom>
              <a:noFill/>
              <a:ln w="28575" cap="flat" cmpd="sng">
                <a:solidFill>
                  <a:schemeClr val="dk2"/>
                </a:solidFill>
                <a:prstDash val="solid"/>
                <a:round/>
                <a:headEnd type="none" w="med" len="med"/>
                <a:tailEnd type="none" w="med" len="med"/>
              </a:ln>
            </p:spPr>
          </p:sp>
          <p:cxnSp>
            <p:nvCxnSpPr>
              <p:cNvPr id="1536" name="Google Shape;1536;p59"/>
              <p:cNvCxnSpPr/>
              <p:nvPr/>
            </p:nvCxnSpPr>
            <p:spPr>
              <a:xfrm>
                <a:off x="1273900" y="1113250"/>
                <a:ext cx="0" cy="268500"/>
              </a:xfrm>
              <a:prstGeom prst="straightConnector1">
                <a:avLst/>
              </a:prstGeom>
              <a:noFill/>
              <a:ln w="28575" cap="flat" cmpd="sng">
                <a:solidFill>
                  <a:schemeClr val="dk2"/>
                </a:solidFill>
                <a:prstDash val="solid"/>
                <a:round/>
                <a:headEnd type="none" w="med" len="med"/>
                <a:tailEnd type="none" w="med" len="med"/>
              </a:ln>
            </p:spPr>
          </p:cxnSp>
        </p:grpSp>
      </p:grpSp>
      <p:sp>
        <p:nvSpPr>
          <p:cNvPr id="18" name="Google Shape;1517;p59">
            <a:extLst>
              <a:ext uri="{FF2B5EF4-FFF2-40B4-BE49-F238E27FC236}">
                <a16:creationId xmlns:a16="http://schemas.microsoft.com/office/drawing/2014/main" id="{6B8C6F1C-8418-42B8-1E1C-FFEC536BA7ED}"/>
              </a:ext>
            </a:extLst>
          </p:cNvPr>
          <p:cNvSpPr txBox="1">
            <a:spLocks noGrp="1"/>
          </p:cNvSpPr>
          <p:nvPr>
            <p:ph type="title"/>
          </p:nvPr>
        </p:nvSpPr>
        <p:spPr>
          <a:xfrm>
            <a:off x="975466" y="1284797"/>
            <a:ext cx="2555754" cy="295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Ramo 1-2 irrelevante</a:t>
            </a:r>
            <a:endParaRPr dirty="0"/>
          </a:p>
        </p:txBody>
      </p:sp>
      <mc:AlternateContent xmlns:mc="http://schemas.openxmlformats.org/markup-compatibility/2006">
        <mc:Choice xmlns:a14="http://schemas.microsoft.com/office/drawing/2010/main" Requires="a14">
          <p:sp>
            <p:nvSpPr>
              <p:cNvPr id="19" name="Google Shape;1518;p59">
                <a:extLst>
                  <a:ext uri="{FF2B5EF4-FFF2-40B4-BE49-F238E27FC236}">
                    <a16:creationId xmlns:a16="http://schemas.microsoft.com/office/drawing/2014/main" id="{7EC96A39-69C0-54B8-D8F7-26CCFC090AAD}"/>
                  </a:ext>
                </a:extLst>
              </p:cNvPr>
              <p:cNvSpPr txBox="1">
                <a:spLocks/>
              </p:cNvSpPr>
              <p:nvPr/>
            </p:nvSpPr>
            <p:spPr>
              <a:xfrm>
                <a:off x="5278244" y="1298355"/>
                <a:ext cx="2713099" cy="295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DM Sans"/>
                  <a:buNone/>
                  <a:defRPr sz="1800" b="1" i="0" u="none" strike="noStrike" cap="none">
                    <a:solidFill>
                      <a:schemeClr val="accent5"/>
                    </a:solidFill>
                    <a:latin typeface="DM Sans"/>
                    <a:ea typeface="DM Sans"/>
                    <a:cs typeface="DM Sans"/>
                    <a:sym typeface="DM Sans"/>
                  </a:defRPr>
                </a:lvl1pPr>
                <a:lvl2pPr marR="0" lvl="1"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2pPr>
                <a:lvl3pPr marR="0" lvl="2"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3pPr>
                <a:lvl4pPr marR="0" lvl="3"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4pPr>
                <a:lvl5pPr marR="0" lvl="4"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5pPr>
                <a:lvl6pPr marR="0" lvl="5"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6pPr>
                <a:lvl7pPr marR="0" lvl="6"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7pPr>
                <a:lvl8pPr marR="0" lvl="7"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8pPr>
                <a:lvl9pPr marR="0" lvl="8"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9pPr>
              </a:lstStyle>
              <a:p>
                <a:pPr lvl="0" algn="r"/>
                <a14:m>
                  <m:oMath xmlns:m="http://schemas.openxmlformats.org/officeDocument/2006/math">
                    <m:sSub>
                      <m:sSubPr>
                        <m:ctrlPr>
                          <a:rPr lang="en-GB" b="0" i="1">
                            <a:latin typeface="Cambria Math" panose="02040503050406030204" pitchFamily="18" charset="0"/>
                          </a:rPr>
                        </m:ctrlPr>
                      </m:sSubPr>
                      <m:e>
                        <m:r>
                          <a:rPr lang="en-GB" b="0" i="1">
                            <a:latin typeface="Cambria Math" panose="02040503050406030204" pitchFamily="18" charset="0"/>
                            <a:ea typeface="Cambria Math" panose="02040503050406030204" pitchFamily="18" charset="0"/>
                          </a:rPr>
                          <m:t>𝜃</m:t>
                        </m:r>
                      </m:e>
                      <m:sub>
                        <m:r>
                          <a:rPr lang="en-GB" b="0" i="1">
                            <a:latin typeface="Cambria Math" panose="02040503050406030204" pitchFamily="18" charset="0"/>
                            <a:ea typeface="Cambria Math" panose="02040503050406030204" pitchFamily="18" charset="0"/>
                          </a:rPr>
                          <m:t>1</m:t>
                        </m:r>
                      </m:sub>
                    </m:sSub>
                    <m:r>
                      <a:rPr lang="en-GB" b="0" i="1">
                        <a:latin typeface="Cambria Math" panose="02040503050406030204" pitchFamily="18" charset="0"/>
                        <a:ea typeface="Cambria Math" panose="02040503050406030204" pitchFamily="18" charset="0"/>
                      </a:rPr>
                      <m:t> </m:t>
                    </m:r>
                  </m:oMath>
                </a14:m>
                <a:r>
                  <a:rPr lang="en-GB" sz="1800" b="0" dirty="0"/>
                  <a:t>e </a:t>
                </a:r>
                <a14:m>
                  <m:oMath xmlns:m="http://schemas.openxmlformats.org/officeDocument/2006/math">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𝜃</m:t>
                        </m:r>
                      </m:e>
                      <m:sub>
                        <m:r>
                          <a:rPr lang="en-GB" sz="1800" b="0" i="1" smtClean="0">
                            <a:latin typeface="Cambria Math" panose="02040503050406030204" pitchFamily="18" charset="0"/>
                            <a:ea typeface="Cambria Math" panose="02040503050406030204" pitchFamily="18" charset="0"/>
                          </a:rPr>
                          <m:t>2</m:t>
                        </m:r>
                      </m:sub>
                    </m:sSub>
                    <m:r>
                      <a:rPr lang="en-GB" sz="1800" b="0" i="1" smtClean="0">
                        <a:latin typeface="Cambria Math" panose="02040503050406030204" pitchFamily="18" charset="0"/>
                        <a:ea typeface="Cambria Math" panose="02040503050406030204" pitchFamily="18" charset="0"/>
                      </a:rPr>
                      <m:t> </m:t>
                    </m:r>
                  </m:oMath>
                </a14:m>
                <a:r>
                  <a:rPr lang="en-GB" dirty="0" err="1"/>
                  <a:t>não</a:t>
                </a:r>
                <a:r>
                  <a:rPr lang="en-GB" dirty="0"/>
                  <a:t> </a:t>
                </a:r>
                <a:r>
                  <a:rPr lang="en-GB" dirty="0" err="1"/>
                  <a:t>observáveis</a:t>
                </a:r>
                <a:endParaRPr lang="en-GB" dirty="0"/>
              </a:p>
            </p:txBody>
          </p:sp>
        </mc:Choice>
        <mc:Fallback>
          <p:sp>
            <p:nvSpPr>
              <p:cNvPr id="19" name="Google Shape;1518;p59">
                <a:extLst>
                  <a:ext uri="{FF2B5EF4-FFF2-40B4-BE49-F238E27FC236}">
                    <a16:creationId xmlns:a16="http://schemas.microsoft.com/office/drawing/2014/main" id="{7EC96A39-69C0-54B8-D8F7-26CCFC090AAD}"/>
                  </a:ext>
                </a:extLst>
              </p:cNvPr>
              <p:cNvSpPr txBox="1">
                <a:spLocks noRot="1" noChangeAspect="1" noMove="1" noResize="1" noEditPoints="1" noAdjustHandles="1" noChangeArrowheads="1" noChangeShapeType="1" noTextEdit="1"/>
              </p:cNvSpPr>
              <p:nvPr/>
            </p:nvSpPr>
            <p:spPr>
              <a:xfrm>
                <a:off x="5278244" y="1298355"/>
                <a:ext cx="2713099" cy="295500"/>
              </a:xfrm>
              <a:prstGeom prst="rect">
                <a:avLst/>
              </a:prstGeom>
              <a:blipFill>
                <a:blip r:embed="rId3"/>
                <a:stretch>
                  <a:fillRect t="-20833" r="-5169" b="-47917"/>
                </a:stretch>
              </a:blipFill>
              <a:ln>
                <a:noFill/>
              </a:ln>
            </p:spPr>
            <p:txBody>
              <a:bodyPr/>
              <a:lstStyle/>
              <a:p>
                <a:r>
                  <a:rPr lang="en-GB">
                    <a:noFill/>
                  </a:rPr>
                  <a:t> </a:t>
                </a:r>
              </a:p>
            </p:txBody>
          </p:sp>
        </mc:Fallback>
      </mc:AlternateContent>
      <p:pic>
        <p:nvPicPr>
          <p:cNvPr id="2" name="Picture 1" descr="Shape, polygon&#10;&#10;Description automatically generated">
            <a:extLst>
              <a:ext uri="{FF2B5EF4-FFF2-40B4-BE49-F238E27FC236}">
                <a16:creationId xmlns:a16="http://schemas.microsoft.com/office/drawing/2014/main" id="{7CCA37F0-B671-529E-F200-3BA8E21BAAFC}"/>
              </a:ext>
            </a:extLst>
          </p:cNvPr>
          <p:cNvPicPr>
            <a:picLocks noChangeAspect="1"/>
          </p:cNvPicPr>
          <p:nvPr/>
        </p:nvPicPr>
        <p:blipFill>
          <a:blip r:embed="rId4"/>
          <a:stretch>
            <a:fillRect/>
          </a:stretch>
        </p:blipFill>
        <p:spPr>
          <a:xfrm>
            <a:off x="5825002" y="1733216"/>
            <a:ext cx="2131744" cy="2043330"/>
          </a:xfrm>
          <a:prstGeom prst="rect">
            <a:avLst/>
          </a:prstGeom>
        </p:spPr>
      </p:pic>
      <p:pic>
        <p:nvPicPr>
          <p:cNvPr id="3" name="Picture 2" descr="Shape, polygon&#10;&#10;Description automatically generated">
            <a:extLst>
              <a:ext uri="{FF2B5EF4-FFF2-40B4-BE49-F238E27FC236}">
                <a16:creationId xmlns:a16="http://schemas.microsoft.com/office/drawing/2014/main" id="{C96A2F39-6468-0317-6788-B3D2C7BC7647}"/>
              </a:ext>
            </a:extLst>
          </p:cNvPr>
          <p:cNvPicPr>
            <a:picLocks noChangeAspect="1"/>
          </p:cNvPicPr>
          <p:nvPr/>
        </p:nvPicPr>
        <p:blipFill>
          <a:blip r:embed="rId4"/>
          <a:stretch>
            <a:fillRect/>
          </a:stretch>
        </p:blipFill>
        <p:spPr>
          <a:xfrm>
            <a:off x="975466" y="1733216"/>
            <a:ext cx="2131744" cy="2043330"/>
          </a:xfrm>
          <a:prstGeom prst="rect">
            <a:avLst/>
          </a:prstGeom>
        </p:spPr>
      </p:pic>
      <p:sp>
        <p:nvSpPr>
          <p:cNvPr id="7" name="Diamond 6">
            <a:extLst>
              <a:ext uri="{FF2B5EF4-FFF2-40B4-BE49-F238E27FC236}">
                <a16:creationId xmlns:a16="http://schemas.microsoft.com/office/drawing/2014/main" id="{3BD842CA-443B-31DC-7977-F78D165FFA25}"/>
              </a:ext>
            </a:extLst>
          </p:cNvPr>
          <p:cNvSpPr/>
          <p:nvPr/>
        </p:nvSpPr>
        <p:spPr>
          <a:xfrm>
            <a:off x="6886368" y="3022251"/>
            <a:ext cx="141249" cy="152919"/>
          </a:xfrm>
          <a:prstGeom prst="diamond">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GB"/>
          </a:p>
        </p:txBody>
      </p:sp>
      <p:sp>
        <p:nvSpPr>
          <p:cNvPr id="8" name="Diamond 7">
            <a:extLst>
              <a:ext uri="{FF2B5EF4-FFF2-40B4-BE49-F238E27FC236}">
                <a16:creationId xmlns:a16="http://schemas.microsoft.com/office/drawing/2014/main" id="{2A84AE7D-DF15-DBC4-217A-3B3151C99330}"/>
              </a:ext>
            </a:extLst>
          </p:cNvPr>
          <p:cNvSpPr/>
          <p:nvPr/>
        </p:nvSpPr>
        <p:spPr>
          <a:xfrm>
            <a:off x="6478187" y="3333823"/>
            <a:ext cx="141249" cy="152919"/>
          </a:xfrm>
          <a:prstGeom prst="diamond">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B4580E36-D86D-8937-FACD-B940C37DC508}"/>
              </a:ext>
            </a:extLst>
          </p:cNvPr>
          <p:cNvSpPr/>
          <p:nvPr/>
        </p:nvSpPr>
        <p:spPr>
          <a:xfrm>
            <a:off x="6200078" y="3523785"/>
            <a:ext cx="111512" cy="126381"/>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D5F0867C-A3BE-F262-6BC0-F8176457E600}"/>
              </a:ext>
            </a:extLst>
          </p:cNvPr>
          <p:cNvSpPr/>
          <p:nvPr/>
        </p:nvSpPr>
        <p:spPr>
          <a:xfrm>
            <a:off x="6709320" y="3267308"/>
            <a:ext cx="111512" cy="126381"/>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2F9D94A-E6AB-43D6-DB92-A5DB760D6445}"/>
                  </a:ext>
                </a:extLst>
              </p:cNvPr>
              <p:cNvSpPr txBox="1"/>
              <p:nvPr/>
            </p:nvSpPr>
            <p:spPr>
              <a:xfrm>
                <a:off x="1524815" y="3511576"/>
                <a:ext cx="482503"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ea typeface="Cambria Math" panose="02040503050406030204" pitchFamily="18" charset="0"/>
                            </a:rPr>
                            <m:t>𝜃</m:t>
                          </m:r>
                        </m:e>
                        <m:sub>
                          <m:r>
                            <a:rPr lang="en-GB" sz="1200" b="0" i="1" smtClean="0">
                              <a:latin typeface="Cambria Math" panose="02040503050406030204" pitchFamily="18" charset="0"/>
                            </a:rPr>
                            <m:t>5</m:t>
                          </m:r>
                        </m:sub>
                      </m:sSub>
                      <m:r>
                        <a:rPr lang="en-GB" sz="1200" b="0" i="1" smtClean="0">
                          <a:latin typeface="Cambria Math" panose="02040503050406030204" pitchFamily="18" charset="0"/>
                        </a:rPr>
                        <m:t>=0</m:t>
                      </m:r>
                    </m:oMath>
                  </m:oMathPara>
                </a14:m>
                <a:endParaRPr lang="en-GB" sz="1200" dirty="0"/>
              </a:p>
            </p:txBody>
          </p:sp>
        </mc:Choice>
        <mc:Fallback xmlns="">
          <p:sp>
            <p:nvSpPr>
              <p:cNvPr id="12" name="TextBox 11">
                <a:extLst>
                  <a:ext uri="{FF2B5EF4-FFF2-40B4-BE49-F238E27FC236}">
                    <a16:creationId xmlns:a16="http://schemas.microsoft.com/office/drawing/2014/main" id="{32F9D94A-E6AB-43D6-DB92-A5DB760D6445}"/>
                  </a:ext>
                </a:extLst>
              </p:cNvPr>
              <p:cNvSpPr txBox="1">
                <a:spLocks noRot="1" noChangeAspect="1" noMove="1" noResize="1" noEditPoints="1" noAdjustHandles="1" noChangeArrowheads="1" noChangeShapeType="1" noTextEdit="1"/>
              </p:cNvSpPr>
              <p:nvPr/>
            </p:nvSpPr>
            <p:spPr>
              <a:xfrm>
                <a:off x="1524815" y="3511576"/>
                <a:ext cx="482503" cy="184666"/>
              </a:xfrm>
              <a:prstGeom prst="rect">
                <a:avLst/>
              </a:prstGeom>
              <a:blipFill>
                <a:blip r:embed="rId5"/>
                <a:stretch>
                  <a:fillRect l="-6329" r="-6329" b="-20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6BBCD81-6C30-0C41-F85A-181BDDE06592}"/>
                  </a:ext>
                </a:extLst>
              </p:cNvPr>
              <p:cNvSpPr txBox="1"/>
              <p:nvPr/>
            </p:nvSpPr>
            <p:spPr>
              <a:xfrm>
                <a:off x="2018895" y="3249409"/>
                <a:ext cx="711284"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ea typeface="Cambria Math" panose="02040503050406030204" pitchFamily="18" charset="0"/>
                            </a:rPr>
                            <m:t>𝜃</m:t>
                          </m:r>
                        </m:e>
                        <m:sub>
                          <m:r>
                            <a:rPr lang="en-GB" sz="1200" b="0" i="1" smtClean="0">
                              <a:latin typeface="Cambria Math" panose="02040503050406030204" pitchFamily="18" charset="0"/>
                            </a:rPr>
                            <m:t>4</m:t>
                          </m:r>
                        </m:sub>
                      </m:sSub>
                      <m:r>
                        <a:rPr lang="en-GB" sz="1200" b="0" i="1" smtClean="0">
                          <a:latin typeface="Cambria Math" panose="02040503050406030204" pitchFamily="18" charset="0"/>
                        </a:rPr>
                        <m:t>=−0.1</m:t>
                      </m:r>
                    </m:oMath>
                  </m:oMathPara>
                </a14:m>
                <a:endParaRPr lang="en-GB" sz="1200" dirty="0"/>
              </a:p>
            </p:txBody>
          </p:sp>
        </mc:Choice>
        <mc:Fallback xmlns="">
          <p:sp>
            <p:nvSpPr>
              <p:cNvPr id="13" name="TextBox 12">
                <a:extLst>
                  <a:ext uri="{FF2B5EF4-FFF2-40B4-BE49-F238E27FC236}">
                    <a16:creationId xmlns:a16="http://schemas.microsoft.com/office/drawing/2014/main" id="{96BBCD81-6C30-0C41-F85A-181BDDE06592}"/>
                  </a:ext>
                </a:extLst>
              </p:cNvPr>
              <p:cNvSpPr txBox="1">
                <a:spLocks noRot="1" noChangeAspect="1" noMove="1" noResize="1" noEditPoints="1" noAdjustHandles="1" noChangeArrowheads="1" noChangeShapeType="1" noTextEdit="1"/>
              </p:cNvSpPr>
              <p:nvPr/>
            </p:nvSpPr>
            <p:spPr>
              <a:xfrm>
                <a:off x="2018895" y="3249409"/>
                <a:ext cx="711284" cy="184666"/>
              </a:xfrm>
              <a:prstGeom prst="rect">
                <a:avLst/>
              </a:prstGeom>
              <a:blipFill>
                <a:blip r:embed="rId6"/>
                <a:stretch>
                  <a:fillRect l="-4274" r="-4274" b="-1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55129A5-52A5-F990-8084-F66A1E23B30A}"/>
                  </a:ext>
                </a:extLst>
              </p:cNvPr>
              <p:cNvSpPr txBox="1"/>
              <p:nvPr/>
            </p:nvSpPr>
            <p:spPr>
              <a:xfrm>
                <a:off x="2190338" y="2881046"/>
                <a:ext cx="714939"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ea typeface="Cambria Math" panose="02040503050406030204" pitchFamily="18" charset="0"/>
                            </a:rPr>
                            <m:t>𝜃</m:t>
                          </m:r>
                        </m:e>
                        <m:sub>
                          <m:r>
                            <a:rPr lang="en-GB" sz="1200" b="0" i="1" smtClean="0">
                              <a:latin typeface="Cambria Math" panose="02040503050406030204" pitchFamily="18" charset="0"/>
                            </a:rPr>
                            <m:t>3</m:t>
                          </m:r>
                        </m:sub>
                      </m:sSub>
                      <m:r>
                        <a:rPr lang="en-GB" sz="1200" b="0" i="1" smtClean="0">
                          <a:latin typeface="Cambria Math" panose="02040503050406030204" pitchFamily="18" charset="0"/>
                        </a:rPr>
                        <m:t>=−0.3</m:t>
                      </m:r>
                    </m:oMath>
                  </m:oMathPara>
                </a14:m>
                <a:endParaRPr lang="en-GB" sz="1200" dirty="0"/>
              </a:p>
            </p:txBody>
          </p:sp>
        </mc:Choice>
        <mc:Fallback xmlns="">
          <p:sp>
            <p:nvSpPr>
              <p:cNvPr id="14" name="TextBox 13">
                <a:extLst>
                  <a:ext uri="{FF2B5EF4-FFF2-40B4-BE49-F238E27FC236}">
                    <a16:creationId xmlns:a16="http://schemas.microsoft.com/office/drawing/2014/main" id="{055129A5-52A5-F990-8084-F66A1E23B30A}"/>
                  </a:ext>
                </a:extLst>
              </p:cNvPr>
              <p:cNvSpPr txBox="1">
                <a:spLocks noRot="1" noChangeAspect="1" noMove="1" noResize="1" noEditPoints="1" noAdjustHandles="1" noChangeArrowheads="1" noChangeShapeType="1" noTextEdit="1"/>
              </p:cNvSpPr>
              <p:nvPr/>
            </p:nvSpPr>
            <p:spPr>
              <a:xfrm>
                <a:off x="2190338" y="2881046"/>
                <a:ext cx="714939" cy="184666"/>
              </a:xfrm>
              <a:prstGeom prst="rect">
                <a:avLst/>
              </a:prstGeom>
              <a:blipFill>
                <a:blip r:embed="rId7"/>
                <a:stretch>
                  <a:fillRect l="-4237" r="-4237" b="-1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4DFA511-2A69-69EA-93B0-7D3B2007D0B3}"/>
                  </a:ext>
                </a:extLst>
              </p:cNvPr>
              <p:cNvSpPr txBox="1"/>
              <p:nvPr/>
            </p:nvSpPr>
            <p:spPr>
              <a:xfrm>
                <a:off x="2323921" y="1827992"/>
                <a:ext cx="711349"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i="1">
                              <a:latin typeface="Cambria Math" panose="02040503050406030204" pitchFamily="18" charset="0"/>
                            </a:rPr>
                          </m:ctrlPr>
                        </m:sSubPr>
                        <m:e>
                          <m:r>
                            <a:rPr lang="en-GB" sz="1200" i="1">
                              <a:latin typeface="Cambria Math" panose="02040503050406030204" pitchFamily="18" charset="0"/>
                              <a:ea typeface="Cambria Math" panose="02040503050406030204" pitchFamily="18" charset="0"/>
                            </a:rPr>
                            <m:t>𝜃</m:t>
                          </m:r>
                        </m:e>
                        <m:sub>
                          <m:r>
                            <a:rPr lang="en-GB" sz="1200" i="1">
                              <a:latin typeface="Cambria Math" panose="02040503050406030204" pitchFamily="18" charset="0"/>
                            </a:rPr>
                            <m:t>1</m:t>
                          </m:r>
                        </m:sub>
                      </m:sSub>
                      <m:r>
                        <a:rPr lang="en-GB" sz="1200" i="1">
                          <a:latin typeface="Cambria Math" panose="02040503050406030204" pitchFamily="18" charset="0"/>
                        </a:rPr>
                        <m:t>=−0.4</m:t>
                      </m:r>
                    </m:oMath>
                  </m:oMathPara>
                </a14:m>
                <a:endParaRPr lang="en-GB" sz="1200" dirty="0"/>
              </a:p>
            </p:txBody>
          </p:sp>
        </mc:Choice>
        <mc:Fallback xmlns="">
          <p:sp>
            <p:nvSpPr>
              <p:cNvPr id="15" name="TextBox 14">
                <a:extLst>
                  <a:ext uri="{FF2B5EF4-FFF2-40B4-BE49-F238E27FC236}">
                    <a16:creationId xmlns:a16="http://schemas.microsoft.com/office/drawing/2014/main" id="{C4DFA511-2A69-69EA-93B0-7D3B2007D0B3}"/>
                  </a:ext>
                </a:extLst>
              </p:cNvPr>
              <p:cNvSpPr txBox="1">
                <a:spLocks noRot="1" noChangeAspect="1" noMove="1" noResize="1" noEditPoints="1" noAdjustHandles="1" noChangeArrowheads="1" noChangeShapeType="1" noTextEdit="1"/>
              </p:cNvSpPr>
              <p:nvPr/>
            </p:nvSpPr>
            <p:spPr>
              <a:xfrm>
                <a:off x="2323921" y="1827992"/>
                <a:ext cx="711349" cy="184666"/>
              </a:xfrm>
              <a:prstGeom prst="rect">
                <a:avLst/>
              </a:prstGeom>
              <a:blipFill>
                <a:blip r:embed="rId8"/>
                <a:stretch>
                  <a:fillRect l="-4274" r="-4274" b="-1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8716E5D-BA44-1D9D-8A0D-3700578E17BE}"/>
                  </a:ext>
                </a:extLst>
              </p:cNvPr>
              <p:cNvSpPr txBox="1"/>
              <p:nvPr/>
            </p:nvSpPr>
            <p:spPr>
              <a:xfrm>
                <a:off x="-880946" y="2528539"/>
                <a:ext cx="45720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ea typeface="Cambria Math" panose="02040503050406030204" pitchFamily="18" charset="0"/>
                            </a:rPr>
                            <m:t>𝜃</m:t>
                          </m:r>
                        </m:e>
                        <m:sub>
                          <m:r>
                            <a:rPr lang="en-GB" sz="1200" b="0" i="1" smtClean="0">
                              <a:latin typeface="Cambria Math" panose="02040503050406030204" pitchFamily="18" charset="0"/>
                              <a:ea typeface="Cambria Math" panose="02040503050406030204" pitchFamily="18" charset="0"/>
                            </a:rPr>
                            <m:t>2</m:t>
                          </m:r>
                        </m:sub>
                      </m:sSub>
                      <m:r>
                        <a:rPr lang="en-GB" sz="1200" b="0" i="1" smtClean="0">
                          <a:latin typeface="Cambria Math" panose="02040503050406030204" pitchFamily="18" charset="0"/>
                        </a:rPr>
                        <m:t>=−0.4</m:t>
                      </m:r>
                    </m:oMath>
                  </m:oMathPara>
                </a14:m>
                <a:endParaRPr lang="en-GB" sz="1200" dirty="0"/>
              </a:p>
            </p:txBody>
          </p:sp>
        </mc:Choice>
        <mc:Fallback xmlns="">
          <p:sp>
            <p:nvSpPr>
              <p:cNvPr id="17" name="TextBox 16">
                <a:extLst>
                  <a:ext uri="{FF2B5EF4-FFF2-40B4-BE49-F238E27FC236}">
                    <a16:creationId xmlns:a16="http://schemas.microsoft.com/office/drawing/2014/main" id="{A8716E5D-BA44-1D9D-8A0D-3700578E17BE}"/>
                  </a:ext>
                </a:extLst>
              </p:cNvPr>
              <p:cNvSpPr txBox="1">
                <a:spLocks noRot="1" noChangeAspect="1" noMove="1" noResize="1" noEditPoints="1" noAdjustHandles="1" noChangeArrowheads="1" noChangeShapeType="1" noTextEdit="1"/>
              </p:cNvSpPr>
              <p:nvPr/>
            </p:nvSpPr>
            <p:spPr>
              <a:xfrm>
                <a:off x="-880946" y="2528539"/>
                <a:ext cx="4572000" cy="276999"/>
              </a:xfrm>
              <a:prstGeom prst="rect">
                <a:avLst/>
              </a:prstGeom>
              <a:blipFill>
                <a:blip r:embed="rId9"/>
                <a:stretch>
                  <a:fillRect/>
                </a:stretch>
              </a:blipFill>
            </p:spPr>
            <p:txBody>
              <a:bodyPr/>
              <a:lstStyle/>
              <a:p>
                <a:r>
                  <a:rPr lang="en-GB">
                    <a:noFill/>
                  </a:rPr>
                  <a:t> </a:t>
                </a:r>
              </a:p>
            </p:txBody>
          </p:sp>
        </mc:Fallback>
      </mc:AlternateContent>
      <p:sp>
        <p:nvSpPr>
          <p:cNvPr id="4" name="Google Shape;849;p43">
            <a:extLst>
              <a:ext uri="{FF2B5EF4-FFF2-40B4-BE49-F238E27FC236}">
                <a16:creationId xmlns:a16="http://schemas.microsoft.com/office/drawing/2014/main" id="{CC7E993F-ADDD-BDB3-AA92-2AD233F8DCC0}"/>
              </a:ext>
            </a:extLst>
          </p:cNvPr>
          <p:cNvSpPr txBox="1"/>
          <p:nvPr/>
        </p:nvSpPr>
        <p:spPr>
          <a:xfrm>
            <a:off x="4028223" y="1904617"/>
            <a:ext cx="894300" cy="484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endParaRPr lang="en-GB" sz="1200" dirty="0">
              <a:solidFill>
                <a:srgbClr val="FFFFFF"/>
              </a:solidFill>
              <a:latin typeface="DM Sans"/>
              <a:ea typeface="DM Sans"/>
              <a:cs typeface="DM Sans"/>
              <a:sym typeface="DM Sans"/>
            </a:endParaRPr>
          </a:p>
        </p:txBody>
      </p:sp>
      <p:cxnSp>
        <p:nvCxnSpPr>
          <p:cNvPr id="9" name="Straight Arrow Connector 8">
            <a:extLst>
              <a:ext uri="{FF2B5EF4-FFF2-40B4-BE49-F238E27FC236}">
                <a16:creationId xmlns:a16="http://schemas.microsoft.com/office/drawing/2014/main" id="{13CD1A5F-21D2-2939-AEBA-2C786551E08D}"/>
              </a:ext>
            </a:extLst>
          </p:cNvPr>
          <p:cNvCxnSpPr>
            <a:cxnSpLocks/>
          </p:cNvCxnSpPr>
          <p:nvPr/>
        </p:nvCxnSpPr>
        <p:spPr>
          <a:xfrm>
            <a:off x="3222270" y="2094739"/>
            <a:ext cx="67395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Google Shape;1520;p59">
            <a:extLst>
              <a:ext uri="{FF2B5EF4-FFF2-40B4-BE49-F238E27FC236}">
                <a16:creationId xmlns:a16="http://schemas.microsoft.com/office/drawing/2014/main" id="{F2D07F16-EF5E-A30B-13D4-7C2970D4CEDD}"/>
              </a:ext>
            </a:extLst>
          </p:cNvPr>
          <p:cNvSpPr txBox="1">
            <a:spLocks/>
          </p:cNvSpPr>
          <p:nvPr/>
        </p:nvSpPr>
        <p:spPr>
          <a:xfrm>
            <a:off x="4009689" y="1667258"/>
            <a:ext cx="979539" cy="867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2800"/>
              <a:buFont typeface="DM Sans"/>
              <a:buNone/>
              <a:defRPr sz="1400" b="0" i="0" u="none" strike="noStrike" cap="none">
                <a:solidFill>
                  <a:schemeClr val="lt2"/>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9pPr>
          </a:lstStyle>
          <a:p>
            <a:pPr marL="0" indent="0" algn="l"/>
            <a:r>
              <a:rPr lang="pt-BR" b="1" dirty="0"/>
              <a:t>Irrelevante</a:t>
            </a:r>
          </a:p>
        </p:txBody>
      </p:sp>
      <p:sp>
        <p:nvSpPr>
          <p:cNvPr id="21" name="Google Shape;849;p43">
            <a:extLst>
              <a:ext uri="{FF2B5EF4-FFF2-40B4-BE49-F238E27FC236}">
                <a16:creationId xmlns:a16="http://schemas.microsoft.com/office/drawing/2014/main" id="{BD0A905A-F62F-78B3-B745-A5879085D7A3}"/>
              </a:ext>
            </a:extLst>
          </p:cNvPr>
          <p:cNvSpPr txBox="1"/>
          <p:nvPr/>
        </p:nvSpPr>
        <p:spPr>
          <a:xfrm flipH="1">
            <a:off x="4319318" y="4109015"/>
            <a:ext cx="894300" cy="484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endParaRPr lang="en-GB" sz="1200" dirty="0">
              <a:solidFill>
                <a:srgbClr val="FFFFFF"/>
              </a:solidFill>
              <a:latin typeface="DM Sans"/>
              <a:ea typeface="DM Sans"/>
              <a:cs typeface="DM Sans"/>
              <a:sym typeface="DM Sans"/>
            </a:endParaRPr>
          </a:p>
        </p:txBody>
      </p:sp>
      <p:cxnSp>
        <p:nvCxnSpPr>
          <p:cNvPr id="22" name="Straight Arrow Connector 21">
            <a:extLst>
              <a:ext uri="{FF2B5EF4-FFF2-40B4-BE49-F238E27FC236}">
                <a16:creationId xmlns:a16="http://schemas.microsoft.com/office/drawing/2014/main" id="{BBF039BE-1536-373C-9C4C-A519D4BF7FB8}"/>
              </a:ext>
            </a:extLst>
          </p:cNvPr>
          <p:cNvCxnSpPr>
            <a:cxnSpLocks/>
          </p:cNvCxnSpPr>
          <p:nvPr/>
        </p:nvCxnSpPr>
        <p:spPr>
          <a:xfrm flipH="1">
            <a:off x="4985563" y="3434075"/>
            <a:ext cx="67395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Google Shape;1520;p59">
            <a:extLst>
              <a:ext uri="{FF2B5EF4-FFF2-40B4-BE49-F238E27FC236}">
                <a16:creationId xmlns:a16="http://schemas.microsoft.com/office/drawing/2014/main" id="{8A693D49-70BE-DE85-3999-9FF50547E71F}"/>
              </a:ext>
            </a:extLst>
          </p:cNvPr>
          <p:cNvSpPr txBox="1">
            <a:spLocks/>
          </p:cNvSpPr>
          <p:nvPr/>
        </p:nvSpPr>
        <p:spPr>
          <a:xfrm flipH="1">
            <a:off x="3440678" y="3000275"/>
            <a:ext cx="1481845" cy="867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2800"/>
              <a:buFont typeface="DM Sans"/>
              <a:buNone/>
              <a:defRPr sz="1400" b="0" i="0" u="none" strike="noStrike" cap="none">
                <a:solidFill>
                  <a:schemeClr val="lt2"/>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9pPr>
          </a:lstStyle>
          <a:p>
            <a:pPr marL="0" indent="0" algn="l"/>
            <a:r>
              <a:rPr lang="pt-BR" b="1" dirty="0"/>
              <a:t>Pseudo medidas</a:t>
            </a:r>
          </a:p>
        </p:txBody>
      </p:sp>
    </p:spTree>
    <p:extLst>
      <p:ext uri="{BB962C8B-B14F-4D97-AF65-F5344CB8AC3E}">
        <p14:creationId xmlns:p14="http://schemas.microsoft.com/office/powerpoint/2010/main" val="1572391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nodePh="1">
                                  <p:stCondLst>
                                    <p:cond delay="0"/>
                                  </p:stCondLst>
                                  <p:endCondLst>
                                    <p:cond evt="begin" delay="0">
                                      <p:tn val="13"/>
                                    </p:cond>
                                  </p:end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P spid="21" grpId="0"/>
      <p:bldP spid="2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04;p38">
            <a:extLst>
              <a:ext uri="{FF2B5EF4-FFF2-40B4-BE49-F238E27FC236}">
                <a16:creationId xmlns:a16="http://schemas.microsoft.com/office/drawing/2014/main" id="{7FEC7982-04FD-3C23-642E-3466827A2DBA}"/>
              </a:ext>
            </a:extLst>
          </p:cNvPr>
          <p:cNvSpPr txBox="1">
            <a:spLocks/>
          </p:cNvSpPr>
          <p:nvPr/>
        </p:nvSpPr>
        <p:spPr>
          <a:xfrm>
            <a:off x="719675" y="539500"/>
            <a:ext cx="7711200" cy="4782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3000" b="1" dirty="0">
                <a:solidFill>
                  <a:schemeClr val="dk1"/>
                </a:solidFill>
                <a:latin typeface="DM Sans"/>
                <a:sym typeface="DM Sans"/>
              </a:rPr>
              <a:t>Rede “kite” e pseudo-medidas</a:t>
            </a:r>
          </a:p>
        </p:txBody>
      </p:sp>
      <p:pic>
        <p:nvPicPr>
          <p:cNvPr id="4" name="Picture 3" descr="Chart&#10;&#10;Description automatically generated with low confidence">
            <a:extLst>
              <a:ext uri="{FF2B5EF4-FFF2-40B4-BE49-F238E27FC236}">
                <a16:creationId xmlns:a16="http://schemas.microsoft.com/office/drawing/2014/main" id="{6ECF7D95-D39C-80DC-A554-21A2A0F24AFC}"/>
              </a:ext>
            </a:extLst>
          </p:cNvPr>
          <p:cNvPicPr>
            <a:picLocks noChangeAspect="1"/>
          </p:cNvPicPr>
          <p:nvPr/>
        </p:nvPicPr>
        <p:blipFill>
          <a:blip r:embed="rId2"/>
          <a:stretch>
            <a:fillRect/>
          </a:stretch>
        </p:blipFill>
        <p:spPr>
          <a:xfrm>
            <a:off x="5460697" y="1325899"/>
            <a:ext cx="2131744" cy="2131744"/>
          </a:xfrm>
          <a:prstGeom prst="rect">
            <a:avLst/>
          </a:prstGeom>
        </p:spPr>
      </p:pic>
      <p:pic>
        <p:nvPicPr>
          <p:cNvPr id="5" name="Picture 4" descr="Shape, polygon&#10;&#10;Description automatically generated">
            <a:extLst>
              <a:ext uri="{FF2B5EF4-FFF2-40B4-BE49-F238E27FC236}">
                <a16:creationId xmlns:a16="http://schemas.microsoft.com/office/drawing/2014/main" id="{E4B9B916-6D44-66DF-0F27-E9905A821A5C}"/>
              </a:ext>
            </a:extLst>
          </p:cNvPr>
          <p:cNvPicPr>
            <a:picLocks noChangeAspect="1"/>
          </p:cNvPicPr>
          <p:nvPr/>
        </p:nvPicPr>
        <p:blipFill>
          <a:blip r:embed="rId3">
            <a:alphaModFix amt="28000"/>
          </a:blip>
          <a:stretch>
            <a:fillRect/>
          </a:stretch>
        </p:blipFill>
        <p:spPr>
          <a:xfrm>
            <a:off x="5460697" y="1325899"/>
            <a:ext cx="2131744" cy="2131744"/>
          </a:xfrm>
          <a:prstGeom prst="rect">
            <a:avLst/>
          </a:prstGeom>
        </p:spPr>
      </p:pic>
      <p:sp>
        <p:nvSpPr>
          <p:cNvPr id="2" name="Google Shape;1517;p59">
            <a:extLst>
              <a:ext uri="{FF2B5EF4-FFF2-40B4-BE49-F238E27FC236}">
                <a16:creationId xmlns:a16="http://schemas.microsoft.com/office/drawing/2014/main" id="{6F67D77B-2505-9BAB-0031-F26C17ACC9E8}"/>
              </a:ext>
            </a:extLst>
          </p:cNvPr>
          <p:cNvSpPr txBox="1">
            <a:spLocks/>
          </p:cNvSpPr>
          <p:nvPr/>
        </p:nvSpPr>
        <p:spPr>
          <a:xfrm>
            <a:off x="719675" y="1178149"/>
            <a:ext cx="3180865" cy="295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DM Sans"/>
              <a:buNone/>
              <a:defRPr sz="1800" b="1" i="0" u="none" strike="noStrike" cap="none">
                <a:solidFill>
                  <a:schemeClr val="accent5"/>
                </a:solidFill>
                <a:latin typeface="DM Sans"/>
                <a:ea typeface="DM Sans"/>
                <a:cs typeface="DM Sans"/>
                <a:sym typeface="DM Sans"/>
              </a:defRPr>
            </a:lvl1pPr>
            <a:lvl2pPr marR="0" lvl="1"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2pPr>
            <a:lvl3pPr marR="0" lvl="2"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3pPr>
            <a:lvl4pPr marR="0" lvl="3"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4pPr>
            <a:lvl5pPr marR="0" lvl="4"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5pPr>
            <a:lvl6pPr marR="0" lvl="5"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6pPr>
            <a:lvl7pPr marR="0" lvl="6"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7pPr>
            <a:lvl8pPr marR="0" lvl="7"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8pPr>
            <a:lvl9pPr marR="0" lvl="8"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9pPr>
          </a:lstStyle>
          <a:p>
            <a:pPr algn="l"/>
            <a:r>
              <a:rPr lang="en-GB" dirty="0" err="1"/>
              <a:t>Medições</a:t>
            </a:r>
            <a:endParaRPr lang="en-GB" dirty="0"/>
          </a:p>
        </p:txBody>
      </p:sp>
      <p:sp>
        <p:nvSpPr>
          <p:cNvPr id="8" name="Google Shape;1517;p59">
            <a:extLst>
              <a:ext uri="{FF2B5EF4-FFF2-40B4-BE49-F238E27FC236}">
                <a16:creationId xmlns:a16="http://schemas.microsoft.com/office/drawing/2014/main" id="{D0547A9F-945E-6641-37A9-13F3E7AA3DBE}"/>
              </a:ext>
            </a:extLst>
          </p:cNvPr>
          <p:cNvSpPr txBox="1">
            <a:spLocks/>
          </p:cNvSpPr>
          <p:nvPr/>
        </p:nvSpPr>
        <p:spPr>
          <a:xfrm>
            <a:off x="719672" y="2135806"/>
            <a:ext cx="3180865" cy="295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DM Sans"/>
              <a:buNone/>
              <a:defRPr sz="1800" b="1" i="0" u="none" strike="noStrike" cap="none">
                <a:solidFill>
                  <a:schemeClr val="accent5"/>
                </a:solidFill>
                <a:latin typeface="DM Sans"/>
                <a:ea typeface="DM Sans"/>
                <a:cs typeface="DM Sans"/>
                <a:sym typeface="DM Sans"/>
              </a:defRPr>
            </a:lvl1pPr>
            <a:lvl2pPr marR="0" lvl="1"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2pPr>
            <a:lvl3pPr marR="0" lvl="2"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3pPr>
            <a:lvl4pPr marR="0" lvl="3"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4pPr>
            <a:lvl5pPr marR="0" lvl="4"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5pPr>
            <a:lvl6pPr marR="0" lvl="5"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6pPr>
            <a:lvl7pPr marR="0" lvl="6"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7pPr>
            <a:lvl8pPr marR="0" lvl="7"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8pPr>
            <a:lvl9pPr marR="0" lvl="8"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9pPr>
          </a:lstStyle>
          <a:p>
            <a:pPr algn="l"/>
            <a:r>
              <a:rPr lang="en-GB" dirty="0"/>
              <a:t>Estado </a:t>
            </a:r>
            <a:r>
              <a:rPr lang="en-GB" dirty="0" err="1"/>
              <a:t>estimado</a:t>
            </a:r>
            <a:endParaRPr lang="en-GB" dirty="0"/>
          </a:p>
        </p:txBody>
      </p:sp>
      <p:sp>
        <p:nvSpPr>
          <p:cNvPr id="10" name="Google Shape;1517;p59">
            <a:extLst>
              <a:ext uri="{FF2B5EF4-FFF2-40B4-BE49-F238E27FC236}">
                <a16:creationId xmlns:a16="http://schemas.microsoft.com/office/drawing/2014/main" id="{EBC803D0-A1CF-C045-4C77-F2D55C29E99E}"/>
              </a:ext>
            </a:extLst>
          </p:cNvPr>
          <p:cNvSpPr txBox="1">
            <a:spLocks/>
          </p:cNvSpPr>
          <p:nvPr/>
        </p:nvSpPr>
        <p:spPr>
          <a:xfrm>
            <a:off x="719672" y="3155271"/>
            <a:ext cx="3770550" cy="295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DM Sans"/>
              <a:buNone/>
              <a:defRPr sz="1800" b="1" i="0" u="none" strike="noStrike" cap="none">
                <a:solidFill>
                  <a:schemeClr val="accent5"/>
                </a:solidFill>
                <a:latin typeface="DM Sans"/>
                <a:ea typeface="DM Sans"/>
                <a:cs typeface="DM Sans"/>
                <a:sym typeface="DM Sans"/>
              </a:defRPr>
            </a:lvl1pPr>
            <a:lvl2pPr marR="0" lvl="1"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2pPr>
            <a:lvl3pPr marR="0" lvl="2"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3pPr>
            <a:lvl4pPr marR="0" lvl="3"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4pPr>
            <a:lvl5pPr marR="0" lvl="4"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5pPr>
            <a:lvl6pPr marR="0" lvl="5"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6pPr>
            <a:lvl7pPr marR="0" lvl="6"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7pPr>
            <a:lvl8pPr marR="0" lvl="7"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8pPr>
            <a:lvl9pPr marR="0" lvl="8"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9pPr>
          </a:lstStyle>
          <a:p>
            <a:pPr algn="l"/>
            <a:r>
              <a:rPr lang="en-GB" dirty="0"/>
              <a:t>Teste de </a:t>
            </a:r>
            <a:r>
              <a:rPr lang="en-GB" dirty="0" err="1"/>
              <a:t>resíduos</a:t>
            </a:r>
            <a:r>
              <a:rPr lang="en-GB" dirty="0"/>
              <a:t> </a:t>
            </a:r>
            <a:r>
              <a:rPr lang="en-GB" dirty="0" err="1"/>
              <a:t>normalizados</a:t>
            </a:r>
            <a:endParaRPr lang="en-GB" dirty="0"/>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904621A8-E4F9-BC8A-C77E-E7FA21368E14}"/>
                  </a:ext>
                </a:extLst>
              </p:cNvPr>
              <p:cNvSpPr txBox="1"/>
              <p:nvPr/>
            </p:nvSpPr>
            <p:spPr>
              <a:xfrm>
                <a:off x="719673" y="3517238"/>
                <a:ext cx="1941749" cy="43088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func>
                        <m:funcPr>
                          <m:ctrlPr>
                            <a:rPr lang="en-GB" i="1" smtClean="0">
                              <a:solidFill>
                                <a:schemeClr val="tx1"/>
                              </a:solidFill>
                              <a:latin typeface="Cambria Math" panose="02040503050406030204" pitchFamily="18" charset="0"/>
                            </a:rPr>
                          </m:ctrlPr>
                        </m:funcPr>
                        <m:fName>
                          <m:r>
                            <m:rPr>
                              <m:sty m:val="p"/>
                            </m:rPr>
                            <a:rPr lang="en-GB">
                              <a:solidFill>
                                <a:schemeClr val="tx1"/>
                              </a:solidFill>
                              <a:latin typeface="Cambria Math" panose="02040503050406030204" pitchFamily="18" charset="0"/>
                            </a:rPr>
                            <m:t>max</m:t>
                          </m:r>
                        </m:fName>
                        <m:e>
                          <m:d>
                            <m:dPr>
                              <m:begChr m:val="|"/>
                              <m:endChr m:val="|"/>
                              <m:ctrlPr>
                                <a:rPr lang="en-GB" i="1">
                                  <a:solidFill>
                                    <a:schemeClr val="tx1"/>
                                  </a:solidFill>
                                  <a:latin typeface="Cambria Math" panose="02040503050406030204" pitchFamily="18" charset="0"/>
                                </a:rPr>
                              </m:ctrlPr>
                            </m:dPr>
                            <m:e>
                              <m:sSup>
                                <m:sSupPr>
                                  <m:ctrlPr>
                                    <a:rPr lang="en-GB" i="1">
                                      <a:solidFill>
                                        <a:schemeClr val="tx1"/>
                                      </a:solidFill>
                                      <a:latin typeface="Cambria Math" panose="02040503050406030204" pitchFamily="18" charset="0"/>
                                    </a:rPr>
                                  </m:ctrlPr>
                                </m:sSupPr>
                                <m:e>
                                  <m:r>
                                    <a:rPr lang="en-GB" i="1">
                                      <a:solidFill>
                                        <a:schemeClr val="tx1"/>
                                      </a:solidFill>
                                      <a:latin typeface="Cambria Math" panose="02040503050406030204" pitchFamily="18" charset="0"/>
                                    </a:rPr>
                                    <m:t>𝑟</m:t>
                                  </m:r>
                                </m:e>
                                <m:sup>
                                  <m:r>
                                    <a:rPr lang="en-GB" i="1">
                                      <a:solidFill>
                                        <a:schemeClr val="tx1"/>
                                      </a:solidFill>
                                      <a:latin typeface="Cambria Math" panose="02040503050406030204" pitchFamily="18" charset="0"/>
                                    </a:rPr>
                                    <m:t>𝑁</m:t>
                                  </m:r>
                                </m:sup>
                              </m:sSup>
                            </m:e>
                          </m:d>
                        </m:e>
                      </m:func>
                      <m:r>
                        <a:rPr lang="en-GB" i="1">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0</m:t>
                      </m:r>
                      <m:r>
                        <a:rPr lang="en-GB" i="1">
                          <a:solidFill>
                            <a:schemeClr val="tx1"/>
                          </a:solidFill>
                          <a:latin typeface="Cambria Math" panose="02040503050406030204" pitchFamily="18" charset="0"/>
                          <a:ea typeface="Cambria Math" panose="02040503050406030204" pitchFamily="18" charset="0"/>
                        </a:rPr>
                        <m:t>.</m:t>
                      </m:r>
                      <m:r>
                        <a:rPr lang="en-GB" b="0" i="1" smtClean="0">
                          <a:solidFill>
                            <a:schemeClr val="tx1"/>
                          </a:solidFill>
                          <a:latin typeface="Cambria Math" panose="02040503050406030204" pitchFamily="18" charset="0"/>
                          <a:ea typeface="Cambria Math" panose="02040503050406030204" pitchFamily="18" charset="0"/>
                        </a:rPr>
                        <m:t>4742</m:t>
                      </m:r>
                      <m:r>
                        <a:rPr lang="en-GB" i="1">
                          <a:solidFill>
                            <a:schemeClr val="tx1"/>
                          </a:solidFill>
                          <a:latin typeface="Cambria Math" panose="02040503050406030204" pitchFamily="18" charset="0"/>
                          <a:ea typeface="Cambria Math" panose="02040503050406030204" pitchFamily="18" charset="0"/>
                        </a:rPr>
                        <m:t>&gt;0.2</m:t>
                      </m:r>
                      <m:r>
                        <a:rPr lang="en-GB" i="1">
                          <a:solidFill>
                            <a:schemeClr val="tx1"/>
                          </a:solidFill>
                          <a:latin typeface="Cambria Math" panose="02040503050406030204" pitchFamily="18" charset="0"/>
                          <a:ea typeface="Cambria Math" panose="02040503050406030204" pitchFamily="18" charset="0"/>
                        </a:rPr>
                        <m:t> </m:t>
                      </m:r>
                    </m:oMath>
                  </m:oMathPara>
                </a14:m>
                <a:endParaRPr lang="en-GB" dirty="0"/>
              </a:p>
              <a:p>
                <a:endParaRPr lang="en-GB" dirty="0">
                  <a:solidFill>
                    <a:schemeClr val="tx2"/>
                  </a:solidFill>
                </a:endParaRPr>
              </a:p>
            </p:txBody>
          </p:sp>
        </mc:Choice>
        <mc:Fallback>
          <p:sp>
            <p:nvSpPr>
              <p:cNvPr id="11" name="TextBox 10">
                <a:extLst>
                  <a:ext uri="{FF2B5EF4-FFF2-40B4-BE49-F238E27FC236}">
                    <a16:creationId xmlns:a16="http://schemas.microsoft.com/office/drawing/2014/main" id="{904621A8-E4F9-BC8A-C77E-E7FA21368E14}"/>
                  </a:ext>
                </a:extLst>
              </p:cNvPr>
              <p:cNvSpPr txBox="1">
                <a:spLocks noRot="1" noChangeAspect="1" noMove="1" noResize="1" noEditPoints="1" noAdjustHandles="1" noChangeArrowheads="1" noChangeShapeType="1" noTextEdit="1"/>
              </p:cNvSpPr>
              <p:nvPr/>
            </p:nvSpPr>
            <p:spPr>
              <a:xfrm>
                <a:off x="719673" y="3517238"/>
                <a:ext cx="1941749" cy="430887"/>
              </a:xfrm>
              <a:prstGeom prst="rect">
                <a:avLst/>
              </a:prstGeom>
              <a:blipFill>
                <a:blip r:embed="rId4"/>
                <a:stretch>
                  <a:fillRect l="-1254"/>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E305438A-B399-B4EE-6781-3B0AAA31543F}"/>
                  </a:ext>
                </a:extLst>
              </p:cNvPr>
              <p:cNvSpPr txBox="1"/>
              <p:nvPr/>
            </p:nvSpPr>
            <p:spPr>
              <a:xfrm>
                <a:off x="719675" y="1526221"/>
                <a:ext cx="4494948" cy="2154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solidFill>
                            <a:schemeClr val="tx2"/>
                          </a:solidFill>
                          <a:latin typeface="Cambria Math" panose="02040503050406030204" pitchFamily="18" charset="0"/>
                        </a:rPr>
                        <m:t>𝑧</m:t>
                      </m:r>
                      <m:r>
                        <a:rPr lang="en-GB" b="0" i="1" smtClean="0">
                          <a:solidFill>
                            <a:schemeClr val="tx2"/>
                          </a:solidFill>
                          <a:latin typeface="Cambria Math" panose="02040503050406030204" pitchFamily="18" charset="0"/>
                        </a:rPr>
                        <m:t>=</m:t>
                      </m:r>
                      <m:d>
                        <m:dPr>
                          <m:begChr m:val="["/>
                          <m:endChr m:val="]"/>
                          <m:ctrlPr>
                            <a:rPr lang="en-GB" b="0" i="1" smtClean="0">
                              <a:solidFill>
                                <a:schemeClr val="tx2"/>
                              </a:solidFill>
                              <a:latin typeface="Cambria Math" panose="02040503050406030204" pitchFamily="18" charset="0"/>
                            </a:rPr>
                          </m:ctrlPr>
                        </m:dPr>
                        <m:e>
                          <m:m>
                            <m:mPr>
                              <m:mcs>
                                <m:mc>
                                  <m:mcPr>
                                    <m:count m:val="3"/>
                                    <m:mcJc m:val="center"/>
                                  </m:mcPr>
                                </m:mc>
                              </m:mcs>
                              <m:ctrlPr>
                                <a:rPr lang="en-GB" b="0" i="1" smtClean="0">
                                  <a:solidFill>
                                    <a:schemeClr val="tx2"/>
                                  </a:solidFill>
                                  <a:latin typeface="Cambria Math" panose="02040503050406030204" pitchFamily="18" charset="0"/>
                                </a:rPr>
                              </m:ctrlPr>
                            </m:mPr>
                            <m:mr>
                              <m:e>
                                <m:m>
                                  <m:mPr>
                                    <m:mcs>
                                      <m:mc>
                                        <m:mcPr>
                                          <m:count m:val="3"/>
                                          <m:mcJc m:val="center"/>
                                        </m:mcPr>
                                      </m:mc>
                                    </m:mcs>
                                    <m:ctrlPr>
                                      <a:rPr lang="en-GB" b="0" i="1" smtClean="0">
                                        <a:solidFill>
                                          <a:schemeClr val="tx2"/>
                                        </a:solidFill>
                                        <a:latin typeface="Cambria Math" panose="02040503050406030204" pitchFamily="18" charset="0"/>
                                      </a:rPr>
                                    </m:ctrlPr>
                                  </m:mPr>
                                  <m:mr>
                                    <m:e>
                                      <m:sSub>
                                        <m:sSubPr>
                                          <m:ctrlPr>
                                            <a:rPr lang="en-GB" i="1">
                                              <a:solidFill>
                                                <a:schemeClr val="tx1"/>
                                              </a:solidFill>
                                              <a:latin typeface="Cambria Math" panose="02040503050406030204" pitchFamily="18" charset="0"/>
                                              <a:ea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𝑃</m:t>
                                          </m:r>
                                        </m:e>
                                        <m:sub>
                                          <m:r>
                                            <a:rPr lang="en-GB" i="1">
                                              <a:solidFill>
                                                <a:schemeClr val="tx1"/>
                                              </a:solidFill>
                                              <a:latin typeface="Cambria Math" panose="02040503050406030204" pitchFamily="18" charset="0"/>
                                              <a:ea typeface="Cambria Math" panose="02040503050406030204" pitchFamily="18" charset="0"/>
                                            </a:rPr>
                                            <m:t>21</m:t>
                                          </m:r>
                                        </m:sub>
                                      </m:sSub>
                                    </m:e>
                                    <m:e>
                                      <m:sSub>
                                        <m:sSubPr>
                                          <m:ctrlPr>
                                            <a:rPr lang="en-GB" i="1">
                                              <a:solidFill>
                                                <a:schemeClr val="tx1"/>
                                              </a:solidFill>
                                              <a:latin typeface="Cambria Math" panose="02040503050406030204" pitchFamily="18" charset="0"/>
                                              <a:ea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𝑃</m:t>
                                          </m:r>
                                        </m:e>
                                        <m:sub>
                                          <m:r>
                                            <a:rPr lang="en-GB" i="1">
                                              <a:solidFill>
                                                <a:schemeClr val="tx1"/>
                                              </a:solidFill>
                                              <a:latin typeface="Cambria Math" panose="02040503050406030204" pitchFamily="18" charset="0"/>
                                              <a:ea typeface="Cambria Math" panose="02040503050406030204" pitchFamily="18" charset="0"/>
                                            </a:rPr>
                                            <m:t>31</m:t>
                                          </m:r>
                                        </m:sub>
                                      </m:sSub>
                                    </m:e>
                                    <m:e>
                                      <m:sSub>
                                        <m:sSubPr>
                                          <m:ctrlPr>
                                            <a:rPr lang="en-GB" i="1">
                                              <a:solidFill>
                                                <a:schemeClr val="tx1"/>
                                              </a:solidFill>
                                              <a:latin typeface="Cambria Math" panose="02040503050406030204" pitchFamily="18" charset="0"/>
                                              <a:ea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𝑃</m:t>
                                          </m:r>
                                        </m:e>
                                        <m:sub>
                                          <m:r>
                                            <a:rPr lang="en-GB" i="1">
                                              <a:solidFill>
                                                <a:schemeClr val="tx1"/>
                                              </a:solidFill>
                                              <a:latin typeface="Cambria Math" panose="02040503050406030204" pitchFamily="18" charset="0"/>
                                              <a:ea typeface="Cambria Math" panose="02040503050406030204" pitchFamily="18" charset="0"/>
                                            </a:rPr>
                                            <m:t>3</m:t>
                                          </m:r>
                                          <m:r>
                                            <a:rPr lang="en-GB" b="0" i="1" smtClean="0">
                                              <a:solidFill>
                                                <a:schemeClr val="tx1"/>
                                              </a:solidFill>
                                              <a:latin typeface="Cambria Math" panose="02040503050406030204" pitchFamily="18" charset="0"/>
                                              <a:ea typeface="Cambria Math" panose="02040503050406030204" pitchFamily="18" charset="0"/>
                                            </a:rPr>
                                            <m:t>2</m:t>
                                          </m:r>
                                        </m:sub>
                                      </m:sSub>
                                    </m:e>
                                  </m:mr>
                                </m:m>
                              </m:e>
                              <m:e>
                                <m:m>
                                  <m:mPr>
                                    <m:mcs>
                                      <m:mc>
                                        <m:mcPr>
                                          <m:count m:val="3"/>
                                          <m:mcJc m:val="center"/>
                                        </m:mcPr>
                                      </m:mc>
                                    </m:mcs>
                                    <m:ctrlPr>
                                      <a:rPr lang="en-GB" b="0" i="1" smtClean="0">
                                        <a:solidFill>
                                          <a:schemeClr val="tx2"/>
                                        </a:solidFill>
                                        <a:latin typeface="Cambria Math" panose="02040503050406030204" pitchFamily="18" charset="0"/>
                                      </a:rPr>
                                    </m:ctrlPr>
                                  </m:mPr>
                                  <m:mr>
                                    <m:e>
                                      <m:sSub>
                                        <m:sSubPr>
                                          <m:ctrlPr>
                                            <a:rPr lang="en-GB" i="1">
                                              <a:solidFill>
                                                <a:schemeClr val="tx1"/>
                                              </a:solidFill>
                                              <a:latin typeface="Cambria Math" panose="02040503050406030204" pitchFamily="18" charset="0"/>
                                              <a:ea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𝑃</m:t>
                                          </m:r>
                                        </m:e>
                                        <m:sub>
                                          <m:r>
                                            <a:rPr lang="en-GB" b="0" i="1" smtClean="0">
                                              <a:solidFill>
                                                <a:schemeClr val="tx1"/>
                                              </a:solidFill>
                                              <a:latin typeface="Cambria Math" panose="02040503050406030204" pitchFamily="18" charset="0"/>
                                              <a:ea typeface="Cambria Math" panose="02040503050406030204" pitchFamily="18" charset="0"/>
                                            </a:rPr>
                                            <m:t>4</m:t>
                                          </m:r>
                                          <m:r>
                                            <a:rPr lang="en-GB" i="1">
                                              <a:solidFill>
                                                <a:schemeClr val="tx1"/>
                                              </a:solidFill>
                                              <a:latin typeface="Cambria Math" panose="02040503050406030204" pitchFamily="18" charset="0"/>
                                              <a:ea typeface="Cambria Math" panose="02040503050406030204" pitchFamily="18" charset="0"/>
                                            </a:rPr>
                                            <m:t>3</m:t>
                                          </m:r>
                                        </m:sub>
                                      </m:sSub>
                                    </m:e>
                                    <m:e>
                                      <m:sSub>
                                        <m:sSubPr>
                                          <m:ctrlPr>
                                            <a:rPr lang="en-GB" i="1">
                                              <a:solidFill>
                                                <a:schemeClr val="tx1"/>
                                              </a:solidFill>
                                              <a:latin typeface="Cambria Math" panose="02040503050406030204" pitchFamily="18" charset="0"/>
                                              <a:ea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𝑃</m:t>
                                          </m:r>
                                        </m:e>
                                        <m:sub>
                                          <m:r>
                                            <a:rPr lang="en-GB" b="0" i="1" smtClean="0">
                                              <a:solidFill>
                                                <a:schemeClr val="tx1"/>
                                              </a:solidFill>
                                              <a:latin typeface="Cambria Math" panose="02040503050406030204" pitchFamily="18" charset="0"/>
                                              <a:ea typeface="Cambria Math" panose="02040503050406030204" pitchFamily="18" charset="0"/>
                                            </a:rPr>
                                            <m:t>5</m:t>
                                          </m:r>
                                          <m:r>
                                            <a:rPr lang="en-GB" i="1">
                                              <a:solidFill>
                                                <a:schemeClr val="tx1"/>
                                              </a:solidFill>
                                              <a:latin typeface="Cambria Math" panose="02040503050406030204" pitchFamily="18" charset="0"/>
                                              <a:ea typeface="Cambria Math" panose="02040503050406030204" pitchFamily="18" charset="0"/>
                                            </a:rPr>
                                            <m:t>4</m:t>
                                          </m:r>
                                        </m:sub>
                                      </m:sSub>
                                    </m:e>
                                    <m:e>
                                      <m:sSub>
                                        <m:sSubPr>
                                          <m:ctrlPr>
                                            <a:rPr lang="en-GB" i="1">
                                              <a:solidFill>
                                                <a:schemeClr val="tx1"/>
                                              </a:solidFill>
                                              <a:latin typeface="Cambria Math" panose="02040503050406030204" pitchFamily="18" charset="0"/>
                                              <a:ea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𝑃</m:t>
                                          </m:r>
                                        </m:e>
                                        <m:sub>
                                          <m:r>
                                            <a:rPr lang="en-GB" b="0" i="1" smtClean="0">
                                              <a:solidFill>
                                                <a:schemeClr val="tx1"/>
                                              </a:solidFill>
                                              <a:latin typeface="Cambria Math" panose="02040503050406030204" pitchFamily="18" charset="0"/>
                                              <a:ea typeface="Cambria Math" panose="02040503050406030204" pitchFamily="18" charset="0"/>
                                            </a:rPr>
                                            <m:t>1</m:t>
                                          </m:r>
                                          <m:r>
                                            <a:rPr lang="en-GB" b="0" i="1" smtClean="0">
                                              <a:solidFill>
                                                <a:schemeClr val="tx1"/>
                                              </a:solidFill>
                                              <a:latin typeface="Cambria Math" panose="02040503050406030204" pitchFamily="18" charset="0"/>
                                              <a:ea typeface="Cambria Math" panose="02040503050406030204" pitchFamily="18" charset="0"/>
                                            </a:rPr>
                                            <m:t>𝑎𝑣</m:t>
                                          </m:r>
                                        </m:sub>
                                      </m:sSub>
                                    </m:e>
                                  </m:mr>
                                </m:m>
                              </m:e>
                              <m:e>
                                <m:m>
                                  <m:mPr>
                                    <m:mcs>
                                      <m:mc>
                                        <m:mcPr>
                                          <m:count m:val="3"/>
                                          <m:mcJc m:val="center"/>
                                        </m:mcPr>
                                      </m:mc>
                                    </m:mcs>
                                    <m:ctrlPr>
                                      <a:rPr lang="en-GB" b="0" i="1" smtClean="0">
                                        <a:solidFill>
                                          <a:schemeClr val="tx2"/>
                                        </a:solidFill>
                                        <a:latin typeface="Cambria Math" panose="02040503050406030204" pitchFamily="18" charset="0"/>
                                      </a:rPr>
                                    </m:ctrlPr>
                                  </m:mPr>
                                  <m:mr>
                                    <m:e>
                                      <m:sSub>
                                        <m:sSubPr>
                                          <m:ctrlPr>
                                            <a:rPr lang="en-GB" i="1">
                                              <a:solidFill>
                                                <a:schemeClr val="tx1"/>
                                              </a:solidFill>
                                              <a:latin typeface="Cambria Math" panose="02040503050406030204" pitchFamily="18" charset="0"/>
                                              <a:ea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𝑃</m:t>
                                          </m:r>
                                        </m:e>
                                        <m:sub>
                                          <m:r>
                                            <a:rPr lang="en-GB" b="0" i="1" smtClean="0">
                                              <a:solidFill>
                                                <a:schemeClr val="tx1"/>
                                              </a:solidFill>
                                              <a:latin typeface="Cambria Math" panose="02040503050406030204" pitchFamily="18" charset="0"/>
                                              <a:ea typeface="Cambria Math" panose="02040503050406030204" pitchFamily="18" charset="0"/>
                                            </a:rPr>
                                            <m:t>2</m:t>
                                          </m:r>
                                          <m:r>
                                            <a:rPr lang="en-GB" b="0" i="1" smtClean="0">
                                              <a:solidFill>
                                                <a:schemeClr val="tx1"/>
                                              </a:solidFill>
                                              <a:latin typeface="Cambria Math" panose="02040503050406030204" pitchFamily="18" charset="0"/>
                                              <a:ea typeface="Cambria Math" panose="02040503050406030204" pitchFamily="18" charset="0"/>
                                            </a:rPr>
                                            <m:t>𝑎𝑣</m:t>
                                          </m:r>
                                        </m:sub>
                                      </m:sSub>
                                    </m:e>
                                    <m:e>
                                      <m:sSub>
                                        <m:sSubPr>
                                          <m:ctrlPr>
                                            <a:rPr lang="en-GB" i="1">
                                              <a:solidFill>
                                                <a:schemeClr val="tx1"/>
                                              </a:solidFill>
                                              <a:latin typeface="Cambria Math" panose="02040503050406030204" pitchFamily="18" charset="0"/>
                                              <a:ea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𝑃</m:t>
                                          </m:r>
                                        </m:e>
                                        <m:sub>
                                          <m:r>
                                            <a:rPr lang="en-GB" i="1">
                                              <a:solidFill>
                                                <a:schemeClr val="tx1"/>
                                              </a:solidFill>
                                              <a:latin typeface="Cambria Math" panose="02040503050406030204" pitchFamily="18" charset="0"/>
                                              <a:ea typeface="Cambria Math" panose="02040503050406030204" pitchFamily="18" charset="0"/>
                                            </a:rPr>
                                            <m:t>3</m:t>
                                          </m:r>
                                          <m:r>
                                            <a:rPr lang="en-GB" b="0" i="1" smtClean="0">
                                              <a:solidFill>
                                                <a:schemeClr val="tx1"/>
                                              </a:solidFill>
                                              <a:latin typeface="Cambria Math" panose="02040503050406030204" pitchFamily="18" charset="0"/>
                                              <a:ea typeface="Cambria Math" panose="02040503050406030204" pitchFamily="18" charset="0"/>
                                            </a:rPr>
                                            <m:t>𝑎𝑣</m:t>
                                          </m:r>
                                        </m:sub>
                                      </m:sSub>
                                    </m:e>
                                    <m:e>
                                      <m:sSub>
                                        <m:sSubPr>
                                          <m:ctrlPr>
                                            <a:rPr lang="en-GB" i="1">
                                              <a:solidFill>
                                                <a:schemeClr val="tx1"/>
                                              </a:solidFill>
                                              <a:latin typeface="Cambria Math" panose="02040503050406030204" pitchFamily="18" charset="0"/>
                                              <a:ea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𝑃</m:t>
                                          </m:r>
                                        </m:e>
                                        <m:sub>
                                          <m:r>
                                            <a:rPr lang="en-GB" i="1">
                                              <a:solidFill>
                                                <a:schemeClr val="tx1"/>
                                              </a:solidFill>
                                              <a:latin typeface="Cambria Math" panose="02040503050406030204" pitchFamily="18" charset="0"/>
                                              <a:ea typeface="Cambria Math" panose="02040503050406030204" pitchFamily="18" charset="0"/>
                                            </a:rPr>
                                            <m:t>4</m:t>
                                          </m:r>
                                          <m:r>
                                            <a:rPr lang="en-GB" b="0" i="1" smtClean="0">
                                              <a:solidFill>
                                                <a:schemeClr val="tx1"/>
                                              </a:solidFill>
                                              <a:latin typeface="Cambria Math" panose="02040503050406030204" pitchFamily="18" charset="0"/>
                                              <a:ea typeface="Cambria Math" panose="02040503050406030204" pitchFamily="18" charset="0"/>
                                            </a:rPr>
                                            <m:t>𝑎𝑣</m:t>
                                          </m:r>
                                        </m:sub>
                                      </m:sSub>
                                    </m:e>
                                  </m:mr>
                                </m:m>
                              </m:e>
                            </m:mr>
                          </m:m>
                        </m:e>
                      </m:d>
                    </m:oMath>
                  </m:oMathPara>
                </a14:m>
                <a:endParaRPr lang="en-GB" dirty="0">
                  <a:solidFill>
                    <a:schemeClr val="tx2"/>
                  </a:solidFill>
                </a:endParaRPr>
              </a:p>
            </p:txBody>
          </p:sp>
        </mc:Choice>
        <mc:Fallback>
          <p:sp>
            <p:nvSpPr>
              <p:cNvPr id="13" name="TextBox 12">
                <a:extLst>
                  <a:ext uri="{FF2B5EF4-FFF2-40B4-BE49-F238E27FC236}">
                    <a16:creationId xmlns:a16="http://schemas.microsoft.com/office/drawing/2014/main" id="{E305438A-B399-B4EE-6781-3B0AAA31543F}"/>
                  </a:ext>
                </a:extLst>
              </p:cNvPr>
              <p:cNvSpPr txBox="1">
                <a:spLocks noRot="1" noChangeAspect="1" noMove="1" noResize="1" noEditPoints="1" noAdjustHandles="1" noChangeArrowheads="1" noChangeShapeType="1" noTextEdit="1"/>
              </p:cNvSpPr>
              <p:nvPr/>
            </p:nvSpPr>
            <p:spPr>
              <a:xfrm>
                <a:off x="719675" y="1526221"/>
                <a:ext cx="4494948" cy="215444"/>
              </a:xfrm>
              <a:prstGeom prst="rect">
                <a:avLst/>
              </a:prstGeom>
              <a:blipFill>
                <a:blip r:embed="rId5"/>
                <a:stretch>
                  <a:fillRect b="-11111"/>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28059DAB-055C-1FBE-6B38-565583C95C0B}"/>
                  </a:ext>
                </a:extLst>
              </p:cNvPr>
              <p:cNvSpPr txBox="1"/>
              <p:nvPr/>
            </p:nvSpPr>
            <p:spPr>
              <a:xfrm>
                <a:off x="727611" y="1831013"/>
                <a:ext cx="4138825" cy="2154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solidFill>
                            <a:schemeClr val="tx2"/>
                          </a:solidFill>
                          <a:latin typeface="Cambria Math" panose="02040503050406030204" pitchFamily="18" charset="0"/>
                        </a:rPr>
                        <m:t>𝑧</m:t>
                      </m:r>
                      <m:r>
                        <a:rPr lang="en-GB" b="0" i="1" smtClean="0">
                          <a:solidFill>
                            <a:schemeClr val="tx2"/>
                          </a:solidFill>
                          <a:latin typeface="Cambria Math" panose="02040503050406030204" pitchFamily="18" charset="0"/>
                        </a:rPr>
                        <m:t>=</m:t>
                      </m:r>
                      <m:d>
                        <m:dPr>
                          <m:begChr m:val="["/>
                          <m:endChr m:val="]"/>
                          <m:ctrlPr>
                            <a:rPr lang="en-GB" b="0" i="1" smtClean="0">
                              <a:solidFill>
                                <a:schemeClr val="tx2"/>
                              </a:solidFill>
                              <a:latin typeface="Cambria Math" panose="02040503050406030204" pitchFamily="18" charset="0"/>
                            </a:rPr>
                          </m:ctrlPr>
                        </m:dPr>
                        <m:e>
                          <m:m>
                            <m:mPr>
                              <m:mcs>
                                <m:mc>
                                  <m:mcPr>
                                    <m:count m:val="3"/>
                                    <m:mcJc m:val="center"/>
                                  </m:mcPr>
                                </m:mc>
                              </m:mcs>
                              <m:ctrlPr>
                                <a:rPr lang="en-GB" b="0" i="1" smtClean="0">
                                  <a:solidFill>
                                    <a:schemeClr val="tx2"/>
                                  </a:solidFill>
                                  <a:latin typeface="Cambria Math" panose="02040503050406030204" pitchFamily="18" charset="0"/>
                                </a:rPr>
                              </m:ctrlPr>
                            </m:mPr>
                            <m:mr>
                              <m:e>
                                <m:m>
                                  <m:mPr>
                                    <m:mcs>
                                      <m:mc>
                                        <m:mcPr>
                                          <m:count m:val="3"/>
                                          <m:mcJc m:val="center"/>
                                        </m:mcPr>
                                      </m:mc>
                                    </m:mcs>
                                    <m:ctrlPr>
                                      <a:rPr lang="en-GB" b="0" i="1" smtClean="0">
                                        <a:solidFill>
                                          <a:schemeClr val="tx2"/>
                                        </a:solidFill>
                                        <a:latin typeface="Cambria Math" panose="02040503050406030204" pitchFamily="18" charset="0"/>
                                      </a:rPr>
                                    </m:ctrlPr>
                                  </m:mPr>
                                  <m:mr>
                                    <m:e>
                                      <m:sSub>
                                        <m:sSubPr>
                                          <m:ctrlPr>
                                            <a:rPr lang="en-GB" i="1">
                                              <a:solidFill>
                                                <a:schemeClr val="tx1"/>
                                              </a:solidFill>
                                              <a:latin typeface="Cambria Math" panose="02040503050406030204" pitchFamily="18" charset="0"/>
                                              <a:ea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𝑃</m:t>
                                          </m:r>
                                        </m:e>
                                        <m:sub>
                                          <m:r>
                                            <a:rPr lang="en-GB" i="1">
                                              <a:solidFill>
                                                <a:schemeClr val="tx1"/>
                                              </a:solidFill>
                                              <a:latin typeface="Cambria Math" panose="02040503050406030204" pitchFamily="18" charset="0"/>
                                              <a:ea typeface="Cambria Math" panose="02040503050406030204" pitchFamily="18" charset="0"/>
                                            </a:rPr>
                                            <m:t>21</m:t>
                                          </m:r>
                                        </m:sub>
                                      </m:sSub>
                                    </m:e>
                                    <m:e>
                                      <m:sSub>
                                        <m:sSubPr>
                                          <m:ctrlPr>
                                            <a:rPr lang="en-GB" i="1">
                                              <a:solidFill>
                                                <a:schemeClr val="tx1"/>
                                              </a:solidFill>
                                              <a:latin typeface="Cambria Math" panose="02040503050406030204" pitchFamily="18" charset="0"/>
                                              <a:ea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𝑃</m:t>
                                          </m:r>
                                        </m:e>
                                        <m:sub>
                                          <m:r>
                                            <a:rPr lang="en-GB" i="1">
                                              <a:solidFill>
                                                <a:schemeClr val="tx1"/>
                                              </a:solidFill>
                                              <a:latin typeface="Cambria Math" panose="02040503050406030204" pitchFamily="18" charset="0"/>
                                              <a:ea typeface="Cambria Math" panose="02040503050406030204" pitchFamily="18" charset="0"/>
                                            </a:rPr>
                                            <m:t>31</m:t>
                                          </m:r>
                                        </m:sub>
                                      </m:sSub>
                                    </m:e>
                                    <m:e>
                                      <m:sSub>
                                        <m:sSubPr>
                                          <m:ctrlPr>
                                            <a:rPr lang="en-GB" i="1">
                                              <a:solidFill>
                                                <a:schemeClr val="tx1"/>
                                              </a:solidFill>
                                              <a:latin typeface="Cambria Math" panose="02040503050406030204" pitchFamily="18" charset="0"/>
                                              <a:ea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𝑃</m:t>
                                          </m:r>
                                        </m:e>
                                        <m:sub>
                                          <m:r>
                                            <a:rPr lang="en-GB" i="1">
                                              <a:solidFill>
                                                <a:schemeClr val="tx1"/>
                                              </a:solidFill>
                                              <a:latin typeface="Cambria Math" panose="02040503050406030204" pitchFamily="18" charset="0"/>
                                              <a:ea typeface="Cambria Math" panose="02040503050406030204" pitchFamily="18" charset="0"/>
                                            </a:rPr>
                                            <m:t>3</m:t>
                                          </m:r>
                                          <m:r>
                                            <a:rPr lang="en-GB" b="0" i="1" smtClean="0">
                                              <a:solidFill>
                                                <a:schemeClr val="tx1"/>
                                              </a:solidFill>
                                              <a:latin typeface="Cambria Math" panose="02040503050406030204" pitchFamily="18" charset="0"/>
                                              <a:ea typeface="Cambria Math" panose="02040503050406030204" pitchFamily="18" charset="0"/>
                                            </a:rPr>
                                            <m:t>2</m:t>
                                          </m:r>
                                        </m:sub>
                                      </m:sSub>
                                    </m:e>
                                  </m:mr>
                                </m:m>
                              </m:e>
                              <m:e>
                                <m:m>
                                  <m:mPr>
                                    <m:mcs>
                                      <m:mc>
                                        <m:mcPr>
                                          <m:count m:val="3"/>
                                          <m:mcJc m:val="center"/>
                                        </m:mcPr>
                                      </m:mc>
                                    </m:mcs>
                                    <m:ctrlPr>
                                      <a:rPr lang="en-GB" b="0" i="1" smtClean="0">
                                        <a:solidFill>
                                          <a:schemeClr val="tx2"/>
                                        </a:solidFill>
                                        <a:latin typeface="Cambria Math" panose="02040503050406030204" pitchFamily="18" charset="0"/>
                                      </a:rPr>
                                    </m:ctrlPr>
                                  </m:mPr>
                                  <m:mr>
                                    <m:e>
                                      <m:sSub>
                                        <m:sSubPr>
                                          <m:ctrlPr>
                                            <a:rPr lang="en-GB" i="1">
                                              <a:solidFill>
                                                <a:schemeClr val="tx1"/>
                                              </a:solidFill>
                                              <a:latin typeface="Cambria Math" panose="02040503050406030204" pitchFamily="18" charset="0"/>
                                              <a:ea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𝑃</m:t>
                                          </m:r>
                                        </m:e>
                                        <m:sub>
                                          <m:r>
                                            <a:rPr lang="en-GB" b="0" i="1" smtClean="0">
                                              <a:solidFill>
                                                <a:schemeClr val="tx1"/>
                                              </a:solidFill>
                                              <a:latin typeface="Cambria Math" panose="02040503050406030204" pitchFamily="18" charset="0"/>
                                              <a:ea typeface="Cambria Math" panose="02040503050406030204" pitchFamily="18" charset="0"/>
                                            </a:rPr>
                                            <m:t>4</m:t>
                                          </m:r>
                                          <m:r>
                                            <a:rPr lang="en-GB" i="1">
                                              <a:solidFill>
                                                <a:schemeClr val="tx1"/>
                                              </a:solidFill>
                                              <a:latin typeface="Cambria Math" panose="02040503050406030204" pitchFamily="18" charset="0"/>
                                              <a:ea typeface="Cambria Math" panose="02040503050406030204" pitchFamily="18" charset="0"/>
                                            </a:rPr>
                                            <m:t>3</m:t>
                                          </m:r>
                                        </m:sub>
                                      </m:sSub>
                                    </m:e>
                                    <m:e>
                                      <m:sSub>
                                        <m:sSubPr>
                                          <m:ctrlPr>
                                            <a:rPr lang="en-GB" i="1">
                                              <a:solidFill>
                                                <a:schemeClr val="tx1"/>
                                              </a:solidFill>
                                              <a:latin typeface="Cambria Math" panose="02040503050406030204" pitchFamily="18" charset="0"/>
                                              <a:ea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𝑃</m:t>
                                          </m:r>
                                        </m:e>
                                        <m:sub>
                                          <m:r>
                                            <a:rPr lang="en-GB" b="0" i="1" smtClean="0">
                                              <a:solidFill>
                                                <a:schemeClr val="tx1"/>
                                              </a:solidFill>
                                              <a:latin typeface="Cambria Math" panose="02040503050406030204" pitchFamily="18" charset="0"/>
                                              <a:ea typeface="Cambria Math" panose="02040503050406030204" pitchFamily="18" charset="0"/>
                                            </a:rPr>
                                            <m:t>5</m:t>
                                          </m:r>
                                          <m:r>
                                            <a:rPr lang="en-GB" i="1">
                                              <a:solidFill>
                                                <a:schemeClr val="tx1"/>
                                              </a:solidFill>
                                              <a:latin typeface="Cambria Math" panose="02040503050406030204" pitchFamily="18" charset="0"/>
                                              <a:ea typeface="Cambria Math" panose="02040503050406030204" pitchFamily="18" charset="0"/>
                                            </a:rPr>
                                            <m:t>4</m:t>
                                          </m:r>
                                        </m:sub>
                                      </m:sSub>
                                    </m:e>
                                    <m:e>
                                      <m:sSub>
                                        <m:sSubPr>
                                          <m:ctrlPr>
                                            <a:rPr lang="en-GB" i="1">
                                              <a:solidFill>
                                                <a:schemeClr val="tx1"/>
                                              </a:solidFill>
                                              <a:latin typeface="Cambria Math" panose="02040503050406030204" pitchFamily="18" charset="0"/>
                                              <a:ea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𝑃</m:t>
                                          </m:r>
                                        </m:e>
                                        <m:sub>
                                          <m:r>
                                            <a:rPr lang="en-GB" b="0" i="1" smtClean="0">
                                              <a:solidFill>
                                                <a:schemeClr val="tx1"/>
                                              </a:solidFill>
                                              <a:latin typeface="Cambria Math" panose="02040503050406030204" pitchFamily="18" charset="0"/>
                                              <a:ea typeface="Cambria Math" panose="02040503050406030204" pitchFamily="18" charset="0"/>
                                            </a:rPr>
                                            <m:t>𝑎𝑣</m:t>
                                          </m:r>
                                        </m:sub>
                                      </m:sSub>
                                    </m:e>
                                  </m:mr>
                                </m:m>
                              </m:e>
                              <m:e>
                                <m:m>
                                  <m:mPr>
                                    <m:mcs>
                                      <m:mc>
                                        <m:mcPr>
                                          <m:count m:val="3"/>
                                          <m:mcJc m:val="center"/>
                                        </m:mcPr>
                                      </m:mc>
                                    </m:mcs>
                                    <m:ctrlPr>
                                      <a:rPr lang="en-GB" b="0" i="1" smtClean="0">
                                        <a:solidFill>
                                          <a:schemeClr val="tx2"/>
                                        </a:solidFill>
                                        <a:latin typeface="Cambria Math" panose="02040503050406030204" pitchFamily="18" charset="0"/>
                                      </a:rPr>
                                    </m:ctrlPr>
                                  </m:mPr>
                                  <m:mr>
                                    <m:e>
                                      <m:sSub>
                                        <m:sSubPr>
                                          <m:ctrlPr>
                                            <a:rPr lang="en-GB" i="1">
                                              <a:solidFill>
                                                <a:schemeClr val="tx1"/>
                                              </a:solidFill>
                                              <a:latin typeface="Cambria Math" panose="02040503050406030204" pitchFamily="18" charset="0"/>
                                              <a:ea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𝑃</m:t>
                                          </m:r>
                                        </m:e>
                                        <m:sub>
                                          <m:r>
                                            <a:rPr lang="en-GB" b="0" i="1" smtClean="0">
                                              <a:solidFill>
                                                <a:schemeClr val="tx1"/>
                                              </a:solidFill>
                                              <a:latin typeface="Cambria Math" panose="02040503050406030204" pitchFamily="18" charset="0"/>
                                              <a:ea typeface="Cambria Math" panose="02040503050406030204" pitchFamily="18" charset="0"/>
                                            </a:rPr>
                                            <m:t>𝑎𝑣</m:t>
                                          </m:r>
                                        </m:sub>
                                      </m:sSub>
                                    </m:e>
                                    <m:e>
                                      <m:sSub>
                                        <m:sSubPr>
                                          <m:ctrlPr>
                                            <a:rPr lang="en-GB" i="1" smtClean="0">
                                              <a:solidFill>
                                                <a:schemeClr val="tx1"/>
                                              </a:solidFill>
                                              <a:latin typeface="Cambria Math" panose="02040503050406030204" pitchFamily="18" charset="0"/>
                                              <a:ea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𝑃</m:t>
                                          </m:r>
                                        </m:e>
                                        <m:sub>
                                          <m:r>
                                            <a:rPr lang="en-GB" b="0" i="1" smtClean="0">
                                              <a:solidFill>
                                                <a:schemeClr val="tx1"/>
                                              </a:solidFill>
                                              <a:latin typeface="Cambria Math" panose="02040503050406030204" pitchFamily="18" charset="0"/>
                                              <a:ea typeface="Cambria Math" panose="02040503050406030204" pitchFamily="18" charset="0"/>
                                            </a:rPr>
                                            <m:t>𝑎𝑣</m:t>
                                          </m:r>
                                        </m:sub>
                                      </m:sSub>
                                    </m:e>
                                    <m:e>
                                      <m:sSub>
                                        <m:sSubPr>
                                          <m:ctrlPr>
                                            <a:rPr lang="en-GB" i="1">
                                              <a:solidFill>
                                                <a:schemeClr val="tx1"/>
                                              </a:solidFill>
                                              <a:latin typeface="Cambria Math" panose="02040503050406030204" pitchFamily="18" charset="0"/>
                                              <a:ea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𝑃</m:t>
                                          </m:r>
                                        </m:e>
                                        <m:sub>
                                          <m:r>
                                            <a:rPr lang="en-GB" b="0" i="1" smtClean="0">
                                              <a:solidFill>
                                                <a:schemeClr val="tx1"/>
                                              </a:solidFill>
                                              <a:latin typeface="Cambria Math" panose="02040503050406030204" pitchFamily="18" charset="0"/>
                                              <a:ea typeface="Cambria Math" panose="02040503050406030204" pitchFamily="18" charset="0"/>
                                            </a:rPr>
                                            <m:t>𝑎𝑣</m:t>
                                          </m:r>
                                        </m:sub>
                                      </m:sSub>
                                    </m:e>
                                  </m:mr>
                                </m:m>
                              </m:e>
                            </m:mr>
                          </m:m>
                        </m:e>
                      </m:d>
                    </m:oMath>
                  </m:oMathPara>
                </a14:m>
                <a:endParaRPr lang="en-GB" dirty="0">
                  <a:solidFill>
                    <a:schemeClr val="tx2"/>
                  </a:solidFill>
                </a:endParaRPr>
              </a:p>
            </p:txBody>
          </p:sp>
        </mc:Choice>
        <mc:Fallback>
          <p:sp>
            <p:nvSpPr>
              <p:cNvPr id="14" name="TextBox 13">
                <a:extLst>
                  <a:ext uri="{FF2B5EF4-FFF2-40B4-BE49-F238E27FC236}">
                    <a16:creationId xmlns:a16="http://schemas.microsoft.com/office/drawing/2014/main" id="{28059DAB-055C-1FBE-6B38-565583C95C0B}"/>
                  </a:ext>
                </a:extLst>
              </p:cNvPr>
              <p:cNvSpPr txBox="1">
                <a:spLocks noRot="1" noChangeAspect="1" noMove="1" noResize="1" noEditPoints="1" noAdjustHandles="1" noChangeArrowheads="1" noChangeShapeType="1" noTextEdit="1"/>
              </p:cNvSpPr>
              <p:nvPr/>
            </p:nvSpPr>
            <p:spPr>
              <a:xfrm>
                <a:off x="727611" y="1831013"/>
                <a:ext cx="4138825" cy="215444"/>
              </a:xfrm>
              <a:prstGeom prst="rect">
                <a:avLst/>
              </a:prstGeom>
              <a:blipFill>
                <a:blip r:embed="rId6"/>
                <a:stretch>
                  <a:fillRect b="-11111"/>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F9427179-8555-7FA1-8F8B-A46D59E8DDDD}"/>
                  </a:ext>
                </a:extLst>
              </p:cNvPr>
              <p:cNvSpPr txBox="1"/>
              <p:nvPr/>
            </p:nvSpPr>
            <p:spPr>
              <a:xfrm>
                <a:off x="719673" y="2497773"/>
                <a:ext cx="4047455" cy="22454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GB" i="1" smtClean="0">
                              <a:solidFill>
                                <a:schemeClr val="tx1"/>
                              </a:solidFill>
                              <a:latin typeface="Cambria Math" panose="02040503050406030204" pitchFamily="18" charset="0"/>
                            </a:rPr>
                          </m:ctrlPr>
                        </m:accPr>
                        <m:e>
                          <m:r>
                            <a:rPr lang="en-GB" i="1">
                              <a:solidFill>
                                <a:schemeClr val="tx1"/>
                              </a:solidFill>
                              <a:latin typeface="Cambria Math" panose="02040503050406030204" pitchFamily="18" charset="0"/>
                              <a:ea typeface="Cambria Math" panose="02040503050406030204" pitchFamily="18" charset="0"/>
                            </a:rPr>
                            <m:t>𝜃</m:t>
                          </m:r>
                        </m:e>
                      </m:acc>
                      <m:r>
                        <a:rPr lang="en-GB" i="1">
                          <a:solidFill>
                            <a:schemeClr val="tx1"/>
                          </a:solidFill>
                          <a:latin typeface="Cambria Math" panose="02040503050406030204" pitchFamily="18" charset="0"/>
                          <a:ea typeface="Cambria Math" panose="02040503050406030204" pitchFamily="18" charset="0"/>
                        </a:rPr>
                        <m:t> </m:t>
                      </m:r>
                      <m:r>
                        <a:rPr lang="en-GB" b="0" i="1" smtClean="0">
                          <a:solidFill>
                            <a:schemeClr val="tx2"/>
                          </a:solidFill>
                          <a:latin typeface="Cambria Math" panose="02040503050406030204" pitchFamily="18" charset="0"/>
                        </a:rPr>
                        <m:t>=</m:t>
                      </m:r>
                      <m:d>
                        <m:dPr>
                          <m:begChr m:val="["/>
                          <m:endChr m:val="]"/>
                          <m:ctrlPr>
                            <a:rPr lang="en-GB" b="0" i="1" smtClean="0">
                              <a:solidFill>
                                <a:schemeClr val="tx2"/>
                              </a:solidFill>
                              <a:latin typeface="Cambria Math" panose="02040503050406030204" pitchFamily="18" charset="0"/>
                            </a:rPr>
                          </m:ctrlPr>
                        </m:dPr>
                        <m:e>
                          <m:m>
                            <m:mPr>
                              <m:mcs>
                                <m:mc>
                                  <m:mcPr>
                                    <m:count m:val="3"/>
                                    <m:mcJc m:val="center"/>
                                  </m:mcPr>
                                </m:mc>
                              </m:mcs>
                              <m:ctrlPr>
                                <a:rPr lang="en-GB" b="0" i="1" smtClean="0">
                                  <a:solidFill>
                                    <a:schemeClr val="tx2"/>
                                  </a:solidFill>
                                  <a:latin typeface="Cambria Math" panose="02040503050406030204" pitchFamily="18" charset="0"/>
                                </a:rPr>
                              </m:ctrlPr>
                            </m:mPr>
                            <m:mr>
                              <m:e>
                                <m:m>
                                  <m:mPr>
                                    <m:mcs>
                                      <m:mc>
                                        <m:mcPr>
                                          <m:count m:val="2"/>
                                          <m:mcJc m:val="center"/>
                                        </m:mcPr>
                                      </m:mc>
                                    </m:mcs>
                                    <m:ctrlPr>
                                      <a:rPr lang="en-GB" b="0" i="1" smtClean="0">
                                        <a:solidFill>
                                          <a:schemeClr val="tx2"/>
                                        </a:solidFill>
                                        <a:latin typeface="Cambria Math" panose="02040503050406030204" pitchFamily="18" charset="0"/>
                                      </a:rPr>
                                    </m:ctrlPr>
                                  </m:mPr>
                                  <m:mr>
                                    <m:e>
                                      <m:r>
                                        <a:rPr lang="en-GB" i="1">
                                          <a:solidFill>
                                            <a:schemeClr val="tx1"/>
                                          </a:solidFill>
                                          <a:latin typeface="Cambria Math" panose="02040503050406030204" pitchFamily="18" charset="0"/>
                                          <a:ea typeface="Cambria Math" panose="02040503050406030204" pitchFamily="18" charset="0"/>
                                        </a:rPr>
                                        <m:t>−0.1</m:t>
                                      </m:r>
                                      <m:r>
                                        <a:rPr lang="en-GB" b="0" i="1" smtClean="0">
                                          <a:solidFill>
                                            <a:schemeClr val="tx1"/>
                                          </a:solidFill>
                                          <a:latin typeface="Cambria Math" panose="02040503050406030204" pitchFamily="18" charset="0"/>
                                          <a:ea typeface="Cambria Math" panose="02040503050406030204" pitchFamily="18" charset="0"/>
                                        </a:rPr>
                                        <m:t>095</m:t>
                                      </m:r>
                                    </m:e>
                                    <m:e>
                                      <m:r>
                                        <a:rPr lang="en-GB" i="1">
                                          <a:solidFill>
                                            <a:schemeClr val="tx1"/>
                                          </a:solidFill>
                                          <a:latin typeface="Cambria Math" panose="02040503050406030204" pitchFamily="18" charset="0"/>
                                          <a:ea typeface="Cambria Math" panose="02040503050406030204" pitchFamily="18" charset="0"/>
                                        </a:rPr>
                                        <m:t>−0.1073</m:t>
                                      </m:r>
                                    </m:e>
                                  </m:mr>
                                </m:m>
                              </m:e>
                              <m:e>
                                <m:r>
                                  <m:rPr>
                                    <m:brk m:alnAt="7"/>
                                  </m:rPr>
                                  <a:rPr lang="en-GB" i="1">
                                    <a:solidFill>
                                      <a:schemeClr val="tx1"/>
                                    </a:solidFill>
                                    <a:latin typeface="Cambria Math" panose="02040503050406030204" pitchFamily="18" charset="0"/>
                                    <a:ea typeface="Cambria Math" panose="02040503050406030204" pitchFamily="18" charset="0"/>
                                  </a:rPr>
                                  <m:t>−</m:t>
                                </m:r>
                                <m:r>
                                  <a:rPr lang="en-GB" i="1">
                                    <a:solidFill>
                                      <a:schemeClr val="tx1"/>
                                    </a:solidFill>
                                    <a:latin typeface="Cambria Math" panose="02040503050406030204" pitchFamily="18" charset="0"/>
                                    <a:ea typeface="Cambria Math" panose="02040503050406030204" pitchFamily="18" charset="0"/>
                                  </a:rPr>
                                  <m:t>0.091</m:t>
                                </m:r>
                                <m:r>
                                  <a:rPr lang="en-GB" b="0" i="1" smtClean="0">
                                    <a:solidFill>
                                      <a:schemeClr val="tx1"/>
                                    </a:solidFill>
                                    <a:latin typeface="Cambria Math" panose="02040503050406030204" pitchFamily="18" charset="0"/>
                                    <a:ea typeface="Cambria Math" panose="02040503050406030204" pitchFamily="18" charset="0"/>
                                  </a:rPr>
                                  <m:t>7</m:t>
                                </m:r>
                              </m:e>
                              <m:e>
                                <m:m>
                                  <m:mPr>
                                    <m:mcs>
                                      <m:mc>
                                        <m:mcPr>
                                          <m:count m:val="2"/>
                                          <m:mcJc m:val="center"/>
                                        </m:mcPr>
                                      </m:mc>
                                    </m:mcs>
                                    <m:ctrlPr>
                                      <a:rPr lang="en-GB" b="0" i="1" smtClean="0">
                                        <a:solidFill>
                                          <a:schemeClr val="tx2"/>
                                        </a:solidFill>
                                        <a:latin typeface="Cambria Math" panose="02040503050406030204" pitchFamily="18" charset="0"/>
                                      </a:rPr>
                                    </m:ctrlPr>
                                  </m:mPr>
                                  <m:mr>
                                    <m:e>
                                      <m:r>
                                        <a:rPr lang="en-GB" i="1">
                                          <a:solidFill>
                                            <a:schemeClr val="tx1"/>
                                          </a:solidFill>
                                          <a:latin typeface="Cambria Math" panose="02040503050406030204" pitchFamily="18" charset="0"/>
                                          <a:ea typeface="Cambria Math" panose="02040503050406030204" pitchFamily="18" charset="0"/>
                                        </a:rPr>
                                        <m:t>−0.0473</m:t>
                                      </m:r>
                                    </m:e>
                                    <m:e>
                                      <m:r>
                                        <a:rPr lang="en-GB" b="0" i="1" smtClean="0">
                                          <a:solidFill>
                                            <a:schemeClr val="tx2"/>
                                          </a:solidFill>
                                          <a:latin typeface="Cambria Math" panose="02040503050406030204" pitchFamily="18" charset="0"/>
                                        </a:rPr>
                                        <m:t>0</m:t>
                                      </m:r>
                                    </m:e>
                                  </m:mr>
                                </m:m>
                              </m:e>
                            </m:mr>
                          </m:m>
                        </m:e>
                      </m:d>
                    </m:oMath>
                  </m:oMathPara>
                </a14:m>
                <a:endParaRPr lang="en-GB" dirty="0">
                  <a:solidFill>
                    <a:schemeClr val="tx2"/>
                  </a:solidFill>
                </a:endParaRPr>
              </a:p>
            </p:txBody>
          </p:sp>
        </mc:Choice>
        <mc:Fallback>
          <p:sp>
            <p:nvSpPr>
              <p:cNvPr id="16" name="TextBox 15">
                <a:extLst>
                  <a:ext uri="{FF2B5EF4-FFF2-40B4-BE49-F238E27FC236}">
                    <a16:creationId xmlns:a16="http://schemas.microsoft.com/office/drawing/2014/main" id="{F9427179-8555-7FA1-8F8B-A46D59E8DDDD}"/>
                  </a:ext>
                </a:extLst>
              </p:cNvPr>
              <p:cNvSpPr txBox="1">
                <a:spLocks noRot="1" noChangeAspect="1" noMove="1" noResize="1" noEditPoints="1" noAdjustHandles="1" noChangeArrowheads="1" noChangeShapeType="1" noTextEdit="1"/>
              </p:cNvSpPr>
              <p:nvPr/>
            </p:nvSpPr>
            <p:spPr>
              <a:xfrm>
                <a:off x="719673" y="2497773"/>
                <a:ext cx="4047455" cy="224549"/>
              </a:xfrm>
              <a:prstGeom prst="rect">
                <a:avLst/>
              </a:prstGeom>
              <a:blipFill>
                <a:blip r:embed="rId7"/>
                <a:stretch>
                  <a:fillRect l="-452" t="-24324" b="-13514"/>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C1B383C2-078D-81B8-27F0-8C388703005B}"/>
                  </a:ext>
                </a:extLst>
              </p:cNvPr>
              <p:cNvSpPr txBox="1"/>
              <p:nvPr/>
            </p:nvSpPr>
            <p:spPr>
              <a:xfrm>
                <a:off x="717494" y="2833423"/>
                <a:ext cx="4047455" cy="22454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GB" i="1" smtClean="0">
                              <a:solidFill>
                                <a:schemeClr val="tx1"/>
                              </a:solidFill>
                              <a:latin typeface="Cambria Math" panose="02040503050406030204" pitchFamily="18" charset="0"/>
                            </a:rPr>
                          </m:ctrlPr>
                        </m:accPr>
                        <m:e>
                          <m:r>
                            <a:rPr lang="en-GB" i="1">
                              <a:solidFill>
                                <a:schemeClr val="tx1"/>
                              </a:solidFill>
                              <a:latin typeface="Cambria Math" panose="02040503050406030204" pitchFamily="18" charset="0"/>
                              <a:ea typeface="Cambria Math" panose="02040503050406030204" pitchFamily="18" charset="0"/>
                            </a:rPr>
                            <m:t>𝜃</m:t>
                          </m:r>
                        </m:e>
                      </m:acc>
                      <m:r>
                        <a:rPr lang="en-GB" i="1">
                          <a:solidFill>
                            <a:schemeClr val="tx1"/>
                          </a:solidFill>
                          <a:latin typeface="Cambria Math" panose="02040503050406030204" pitchFamily="18" charset="0"/>
                          <a:ea typeface="Cambria Math" panose="02040503050406030204" pitchFamily="18" charset="0"/>
                        </a:rPr>
                        <m:t> </m:t>
                      </m:r>
                      <m:r>
                        <a:rPr lang="en-GB" b="0" i="1" smtClean="0">
                          <a:solidFill>
                            <a:schemeClr val="tx2"/>
                          </a:solidFill>
                          <a:latin typeface="Cambria Math" panose="02040503050406030204" pitchFamily="18" charset="0"/>
                        </a:rPr>
                        <m:t>=</m:t>
                      </m:r>
                      <m:d>
                        <m:dPr>
                          <m:begChr m:val="["/>
                          <m:endChr m:val="]"/>
                          <m:ctrlPr>
                            <a:rPr lang="en-GB" b="0" i="1" smtClean="0">
                              <a:solidFill>
                                <a:schemeClr val="tx2"/>
                              </a:solidFill>
                              <a:latin typeface="Cambria Math" panose="02040503050406030204" pitchFamily="18" charset="0"/>
                            </a:rPr>
                          </m:ctrlPr>
                        </m:dPr>
                        <m:e>
                          <m:m>
                            <m:mPr>
                              <m:mcs>
                                <m:mc>
                                  <m:mcPr>
                                    <m:count m:val="3"/>
                                    <m:mcJc m:val="center"/>
                                  </m:mcPr>
                                </m:mc>
                              </m:mcs>
                              <m:ctrlPr>
                                <a:rPr lang="en-GB" b="0" i="1" smtClean="0">
                                  <a:solidFill>
                                    <a:schemeClr val="tx2"/>
                                  </a:solidFill>
                                  <a:latin typeface="Cambria Math" panose="02040503050406030204" pitchFamily="18" charset="0"/>
                                </a:rPr>
                              </m:ctrlPr>
                            </m:mPr>
                            <m:mr>
                              <m:e>
                                <m:m>
                                  <m:mPr>
                                    <m:mcs>
                                      <m:mc>
                                        <m:mcPr>
                                          <m:count m:val="2"/>
                                          <m:mcJc m:val="center"/>
                                        </m:mcPr>
                                      </m:mc>
                                    </m:mcs>
                                    <m:ctrlPr>
                                      <a:rPr lang="en-GB" b="0" i="1" smtClean="0">
                                        <a:solidFill>
                                          <a:schemeClr val="tx2"/>
                                        </a:solidFill>
                                        <a:latin typeface="Cambria Math" panose="02040503050406030204" pitchFamily="18" charset="0"/>
                                      </a:rPr>
                                    </m:ctrlPr>
                                  </m:mPr>
                                  <m:mr>
                                    <m:e>
                                      <m:r>
                                        <a:rPr lang="en-GB" i="1">
                                          <a:solidFill>
                                            <a:schemeClr val="tx1"/>
                                          </a:solidFill>
                                          <a:latin typeface="Cambria Math" panose="02040503050406030204" pitchFamily="18" charset="0"/>
                                          <a:ea typeface="Cambria Math" panose="02040503050406030204" pitchFamily="18" charset="0"/>
                                        </a:rPr>
                                        <m:t>−0.1</m:t>
                                      </m:r>
                                      <m:r>
                                        <a:rPr lang="en-GB" b="0" i="1" smtClean="0">
                                          <a:solidFill>
                                            <a:schemeClr val="tx1"/>
                                          </a:solidFill>
                                          <a:latin typeface="Cambria Math" panose="02040503050406030204" pitchFamily="18" charset="0"/>
                                          <a:ea typeface="Cambria Math" panose="02040503050406030204" pitchFamily="18" charset="0"/>
                                        </a:rPr>
                                        <m:t>094</m:t>
                                      </m:r>
                                    </m:e>
                                    <m:e>
                                      <m:r>
                                        <a:rPr lang="en-GB" i="1">
                                          <a:solidFill>
                                            <a:schemeClr val="tx1"/>
                                          </a:solidFill>
                                          <a:latin typeface="Cambria Math" panose="02040503050406030204" pitchFamily="18" charset="0"/>
                                          <a:ea typeface="Cambria Math" panose="02040503050406030204" pitchFamily="18" charset="0"/>
                                        </a:rPr>
                                        <m:t>−0.107</m:t>
                                      </m:r>
                                      <m:r>
                                        <a:rPr lang="en-GB" b="0" i="1" smtClean="0">
                                          <a:solidFill>
                                            <a:schemeClr val="tx1"/>
                                          </a:solidFill>
                                          <a:latin typeface="Cambria Math" panose="02040503050406030204" pitchFamily="18" charset="0"/>
                                          <a:ea typeface="Cambria Math" panose="02040503050406030204" pitchFamily="18" charset="0"/>
                                        </a:rPr>
                                        <m:t>1</m:t>
                                      </m:r>
                                    </m:e>
                                  </m:mr>
                                </m:m>
                              </m:e>
                              <m:e>
                                <m:r>
                                  <m:rPr>
                                    <m:brk m:alnAt="7"/>
                                  </m:rPr>
                                  <a:rPr lang="en-GB" i="1">
                                    <a:solidFill>
                                      <a:schemeClr val="tx1"/>
                                    </a:solidFill>
                                    <a:latin typeface="Cambria Math" panose="02040503050406030204" pitchFamily="18" charset="0"/>
                                    <a:ea typeface="Cambria Math" panose="02040503050406030204" pitchFamily="18" charset="0"/>
                                  </a:rPr>
                                  <m:t>−</m:t>
                                </m:r>
                                <m:r>
                                  <a:rPr lang="en-GB" i="1">
                                    <a:solidFill>
                                      <a:schemeClr val="tx1"/>
                                    </a:solidFill>
                                    <a:latin typeface="Cambria Math" panose="02040503050406030204" pitchFamily="18" charset="0"/>
                                    <a:ea typeface="Cambria Math" panose="02040503050406030204" pitchFamily="18" charset="0"/>
                                  </a:rPr>
                                  <m:t>0.091</m:t>
                                </m:r>
                                <m:r>
                                  <a:rPr lang="en-GB" b="0" i="1" smtClean="0">
                                    <a:solidFill>
                                      <a:schemeClr val="tx1"/>
                                    </a:solidFill>
                                    <a:latin typeface="Cambria Math" panose="02040503050406030204" pitchFamily="18" charset="0"/>
                                    <a:ea typeface="Cambria Math" panose="02040503050406030204" pitchFamily="18" charset="0"/>
                                  </a:rPr>
                                  <m:t>6</m:t>
                                </m:r>
                              </m:e>
                              <m:e>
                                <m:m>
                                  <m:mPr>
                                    <m:mcs>
                                      <m:mc>
                                        <m:mcPr>
                                          <m:count m:val="2"/>
                                          <m:mcJc m:val="center"/>
                                        </m:mcPr>
                                      </m:mc>
                                    </m:mcs>
                                    <m:ctrlPr>
                                      <a:rPr lang="en-GB" b="0" i="1" smtClean="0">
                                        <a:solidFill>
                                          <a:schemeClr val="tx2"/>
                                        </a:solidFill>
                                        <a:latin typeface="Cambria Math" panose="02040503050406030204" pitchFamily="18" charset="0"/>
                                      </a:rPr>
                                    </m:ctrlPr>
                                  </m:mPr>
                                  <m:mr>
                                    <m:e>
                                      <m:r>
                                        <a:rPr lang="en-GB" i="1">
                                          <a:solidFill>
                                            <a:schemeClr val="tx1"/>
                                          </a:solidFill>
                                          <a:latin typeface="Cambria Math" panose="02040503050406030204" pitchFamily="18" charset="0"/>
                                          <a:ea typeface="Cambria Math" panose="02040503050406030204" pitchFamily="18" charset="0"/>
                                        </a:rPr>
                                        <m:t>−0.0473</m:t>
                                      </m:r>
                                    </m:e>
                                    <m:e>
                                      <m:r>
                                        <a:rPr lang="en-GB" b="0" i="1" smtClean="0">
                                          <a:solidFill>
                                            <a:schemeClr val="tx2"/>
                                          </a:solidFill>
                                          <a:latin typeface="Cambria Math" panose="02040503050406030204" pitchFamily="18" charset="0"/>
                                        </a:rPr>
                                        <m:t>0</m:t>
                                      </m:r>
                                    </m:e>
                                  </m:mr>
                                </m:m>
                              </m:e>
                            </m:mr>
                          </m:m>
                        </m:e>
                      </m:d>
                    </m:oMath>
                  </m:oMathPara>
                </a14:m>
                <a:endParaRPr lang="en-GB" dirty="0">
                  <a:solidFill>
                    <a:schemeClr val="tx2"/>
                  </a:solidFill>
                </a:endParaRPr>
              </a:p>
            </p:txBody>
          </p:sp>
        </mc:Choice>
        <mc:Fallback>
          <p:sp>
            <p:nvSpPr>
              <p:cNvPr id="17" name="TextBox 16">
                <a:extLst>
                  <a:ext uri="{FF2B5EF4-FFF2-40B4-BE49-F238E27FC236}">
                    <a16:creationId xmlns:a16="http://schemas.microsoft.com/office/drawing/2014/main" id="{C1B383C2-078D-81B8-27F0-8C388703005B}"/>
                  </a:ext>
                </a:extLst>
              </p:cNvPr>
              <p:cNvSpPr txBox="1">
                <a:spLocks noRot="1" noChangeAspect="1" noMove="1" noResize="1" noEditPoints="1" noAdjustHandles="1" noChangeArrowheads="1" noChangeShapeType="1" noTextEdit="1"/>
              </p:cNvSpPr>
              <p:nvPr/>
            </p:nvSpPr>
            <p:spPr>
              <a:xfrm>
                <a:off x="717494" y="2833423"/>
                <a:ext cx="4047455" cy="224549"/>
              </a:xfrm>
              <a:prstGeom prst="rect">
                <a:avLst/>
              </a:prstGeom>
              <a:blipFill>
                <a:blip r:embed="rId8"/>
                <a:stretch>
                  <a:fillRect l="-602" t="-24324" b="-13514"/>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95E565AE-F37B-8E4C-5C8D-87B9290EBB32}"/>
                  </a:ext>
                </a:extLst>
              </p:cNvPr>
              <p:cNvSpPr txBox="1"/>
              <p:nvPr/>
            </p:nvSpPr>
            <p:spPr>
              <a:xfrm>
                <a:off x="675069" y="3878525"/>
                <a:ext cx="1941749" cy="43088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func>
                        <m:funcPr>
                          <m:ctrlPr>
                            <a:rPr lang="en-GB" i="1" smtClean="0">
                              <a:solidFill>
                                <a:schemeClr val="tx1"/>
                              </a:solidFill>
                              <a:latin typeface="Cambria Math" panose="02040503050406030204" pitchFamily="18" charset="0"/>
                            </a:rPr>
                          </m:ctrlPr>
                        </m:funcPr>
                        <m:fName>
                          <m:r>
                            <m:rPr>
                              <m:sty m:val="p"/>
                            </m:rPr>
                            <a:rPr lang="en-GB">
                              <a:solidFill>
                                <a:schemeClr val="tx1"/>
                              </a:solidFill>
                              <a:latin typeface="Cambria Math" panose="02040503050406030204" pitchFamily="18" charset="0"/>
                            </a:rPr>
                            <m:t>max</m:t>
                          </m:r>
                        </m:fName>
                        <m:e>
                          <m:d>
                            <m:dPr>
                              <m:begChr m:val="|"/>
                              <m:endChr m:val="|"/>
                              <m:ctrlPr>
                                <a:rPr lang="en-GB" i="1">
                                  <a:solidFill>
                                    <a:schemeClr val="tx1"/>
                                  </a:solidFill>
                                  <a:latin typeface="Cambria Math" panose="02040503050406030204" pitchFamily="18" charset="0"/>
                                </a:rPr>
                              </m:ctrlPr>
                            </m:dPr>
                            <m:e>
                              <m:sSup>
                                <m:sSupPr>
                                  <m:ctrlPr>
                                    <a:rPr lang="en-GB" i="1">
                                      <a:solidFill>
                                        <a:schemeClr val="tx1"/>
                                      </a:solidFill>
                                      <a:latin typeface="Cambria Math" panose="02040503050406030204" pitchFamily="18" charset="0"/>
                                    </a:rPr>
                                  </m:ctrlPr>
                                </m:sSupPr>
                                <m:e>
                                  <m:r>
                                    <a:rPr lang="en-GB" i="1">
                                      <a:solidFill>
                                        <a:schemeClr val="tx1"/>
                                      </a:solidFill>
                                      <a:latin typeface="Cambria Math" panose="02040503050406030204" pitchFamily="18" charset="0"/>
                                    </a:rPr>
                                    <m:t>𝑟</m:t>
                                  </m:r>
                                </m:e>
                                <m:sup>
                                  <m:r>
                                    <a:rPr lang="en-GB" i="1">
                                      <a:solidFill>
                                        <a:schemeClr val="tx1"/>
                                      </a:solidFill>
                                      <a:latin typeface="Cambria Math" panose="02040503050406030204" pitchFamily="18" charset="0"/>
                                    </a:rPr>
                                    <m:t>𝑁</m:t>
                                  </m:r>
                                </m:sup>
                              </m:sSup>
                            </m:e>
                          </m:d>
                        </m:e>
                      </m:func>
                      <m:r>
                        <a:rPr lang="en-GB" i="1">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0</m:t>
                      </m:r>
                      <m:r>
                        <a:rPr lang="en-GB" i="1">
                          <a:solidFill>
                            <a:schemeClr val="tx1"/>
                          </a:solidFill>
                          <a:latin typeface="Cambria Math" panose="02040503050406030204" pitchFamily="18" charset="0"/>
                          <a:ea typeface="Cambria Math" panose="02040503050406030204" pitchFamily="18" charset="0"/>
                        </a:rPr>
                        <m:t>.</m:t>
                      </m:r>
                      <m:r>
                        <a:rPr lang="en-GB" b="0" i="1" smtClean="0">
                          <a:solidFill>
                            <a:schemeClr val="tx1"/>
                          </a:solidFill>
                          <a:latin typeface="Cambria Math" panose="02040503050406030204" pitchFamily="18" charset="0"/>
                          <a:ea typeface="Cambria Math" panose="02040503050406030204" pitchFamily="18" charset="0"/>
                        </a:rPr>
                        <m:t>375</m:t>
                      </m:r>
                      <m:r>
                        <a:rPr lang="en-GB" i="1">
                          <a:solidFill>
                            <a:schemeClr val="tx1"/>
                          </a:solidFill>
                          <a:latin typeface="Cambria Math" panose="02040503050406030204" pitchFamily="18" charset="0"/>
                          <a:ea typeface="Cambria Math" panose="02040503050406030204" pitchFamily="18" charset="0"/>
                        </a:rPr>
                        <m:t>&gt;0.2</m:t>
                      </m:r>
                      <m:r>
                        <a:rPr lang="en-GB" i="1">
                          <a:solidFill>
                            <a:schemeClr val="tx1"/>
                          </a:solidFill>
                          <a:latin typeface="Cambria Math" panose="02040503050406030204" pitchFamily="18" charset="0"/>
                          <a:ea typeface="Cambria Math" panose="02040503050406030204" pitchFamily="18" charset="0"/>
                        </a:rPr>
                        <m:t> </m:t>
                      </m:r>
                    </m:oMath>
                  </m:oMathPara>
                </a14:m>
                <a:endParaRPr lang="en-GB" dirty="0"/>
              </a:p>
              <a:p>
                <a:endParaRPr lang="en-GB" dirty="0">
                  <a:solidFill>
                    <a:schemeClr val="tx2"/>
                  </a:solidFill>
                </a:endParaRPr>
              </a:p>
            </p:txBody>
          </p:sp>
        </mc:Choice>
        <mc:Fallback>
          <p:sp>
            <p:nvSpPr>
              <p:cNvPr id="18" name="TextBox 17">
                <a:extLst>
                  <a:ext uri="{FF2B5EF4-FFF2-40B4-BE49-F238E27FC236}">
                    <a16:creationId xmlns:a16="http://schemas.microsoft.com/office/drawing/2014/main" id="{95E565AE-F37B-8E4C-5C8D-87B9290EBB32}"/>
                  </a:ext>
                </a:extLst>
              </p:cNvPr>
              <p:cNvSpPr txBox="1">
                <a:spLocks noRot="1" noChangeAspect="1" noMove="1" noResize="1" noEditPoints="1" noAdjustHandles="1" noChangeArrowheads="1" noChangeShapeType="1" noTextEdit="1"/>
              </p:cNvSpPr>
              <p:nvPr/>
            </p:nvSpPr>
            <p:spPr>
              <a:xfrm>
                <a:off x="675069" y="3878525"/>
                <a:ext cx="1941749" cy="430887"/>
              </a:xfrm>
              <a:prstGeom prst="rect">
                <a:avLst/>
              </a:prstGeom>
              <a:blipFill>
                <a:blip r:embed="rId9"/>
                <a:stretch>
                  <a:fillRect/>
                </a:stretch>
              </a:blipFill>
            </p:spPr>
            <p:txBody>
              <a:bodyPr/>
              <a:lstStyle/>
              <a:p>
                <a:r>
                  <a:rPr lang="en-GB">
                    <a:noFill/>
                  </a:rPr>
                  <a:t> </a:t>
                </a:r>
              </a:p>
            </p:txBody>
          </p:sp>
        </mc:Fallback>
      </mc:AlternateContent>
      <p:pic>
        <p:nvPicPr>
          <p:cNvPr id="22" name="Picture 21" descr="A picture containing text, diagram, line, plot&#10;&#10;Description automatically generated">
            <a:extLst>
              <a:ext uri="{FF2B5EF4-FFF2-40B4-BE49-F238E27FC236}">
                <a16:creationId xmlns:a16="http://schemas.microsoft.com/office/drawing/2014/main" id="{09DA7E89-1694-35B6-85DB-828CC95C9A1D}"/>
              </a:ext>
            </a:extLst>
          </p:cNvPr>
          <p:cNvPicPr>
            <a:picLocks noChangeAspect="1"/>
          </p:cNvPicPr>
          <p:nvPr/>
        </p:nvPicPr>
        <p:blipFill>
          <a:blip r:embed="rId10"/>
          <a:stretch>
            <a:fillRect/>
          </a:stretch>
        </p:blipFill>
        <p:spPr>
          <a:xfrm>
            <a:off x="5460959" y="1319027"/>
            <a:ext cx="2131744" cy="2131744"/>
          </a:xfrm>
          <a:prstGeom prst="rect">
            <a:avLst/>
          </a:prstGeom>
        </p:spPr>
      </p:pic>
      <p:pic>
        <p:nvPicPr>
          <p:cNvPr id="20" name="Picture 19" descr="A picture containing text, diagram, line, plot&#10;&#10;Description automatically generated">
            <a:extLst>
              <a:ext uri="{FF2B5EF4-FFF2-40B4-BE49-F238E27FC236}">
                <a16:creationId xmlns:a16="http://schemas.microsoft.com/office/drawing/2014/main" id="{E6CBDC5D-0C14-41F4-B471-2AA15D2F9B72}"/>
              </a:ext>
            </a:extLst>
          </p:cNvPr>
          <p:cNvPicPr>
            <a:picLocks noChangeAspect="1"/>
          </p:cNvPicPr>
          <p:nvPr/>
        </p:nvPicPr>
        <p:blipFill>
          <a:blip r:embed="rId11"/>
          <a:stretch>
            <a:fillRect/>
          </a:stretch>
        </p:blipFill>
        <p:spPr>
          <a:xfrm>
            <a:off x="5460698" y="1325899"/>
            <a:ext cx="2131743" cy="2124872"/>
          </a:xfrm>
          <a:prstGeom prst="rect">
            <a:avLst/>
          </a:prstGeom>
        </p:spPr>
      </p:pic>
    </p:spTree>
    <p:extLst>
      <p:ext uri="{BB962C8B-B14F-4D97-AF65-F5344CB8AC3E}">
        <p14:creationId xmlns:p14="http://schemas.microsoft.com/office/powerpoint/2010/main" val="3645279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691"/>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4A76C322-CB1E-ABDD-2A22-A9C28A5B89E7}"/>
              </a:ext>
            </a:extLst>
          </p:cNvPr>
          <p:cNvPicPr>
            <a:picLocks noChangeAspect="1"/>
          </p:cNvPicPr>
          <p:nvPr/>
        </p:nvPicPr>
        <p:blipFill>
          <a:blip r:embed="rId3"/>
          <a:stretch>
            <a:fillRect/>
          </a:stretch>
        </p:blipFill>
        <p:spPr>
          <a:xfrm>
            <a:off x="3269735" y="1227865"/>
            <a:ext cx="5313354" cy="3441696"/>
          </a:xfrm>
          <a:prstGeom prst="rect">
            <a:avLst/>
          </a:prstGeom>
        </p:spPr>
      </p:pic>
      <p:sp>
        <p:nvSpPr>
          <p:cNvPr id="704" name="Google Shape;704;p38"/>
          <p:cNvSpPr txBox="1">
            <a:spLocks noGrp="1"/>
          </p:cNvSpPr>
          <p:nvPr>
            <p:ph type="title" idx="15"/>
          </p:nvPr>
        </p:nvSpPr>
        <p:spPr>
          <a:xfrm>
            <a:off x="719675" y="539500"/>
            <a:ext cx="7711200" cy="478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Rede “kite” e pseudo-medidas</a:t>
            </a:r>
            <a:endParaRPr dirty="0"/>
          </a:p>
        </p:txBody>
      </p:sp>
      <p:pic>
        <p:nvPicPr>
          <p:cNvPr id="5" name="Picture 4" descr="Chart, bar chart&#10;&#10;Description automatically generated">
            <a:extLst>
              <a:ext uri="{FF2B5EF4-FFF2-40B4-BE49-F238E27FC236}">
                <a16:creationId xmlns:a16="http://schemas.microsoft.com/office/drawing/2014/main" id="{9DD782F5-C6F1-6F40-D908-530974138394}"/>
              </a:ext>
            </a:extLst>
          </p:cNvPr>
          <p:cNvPicPr>
            <a:picLocks noChangeAspect="1"/>
          </p:cNvPicPr>
          <p:nvPr/>
        </p:nvPicPr>
        <p:blipFill>
          <a:blip r:embed="rId4"/>
          <a:stretch>
            <a:fillRect/>
          </a:stretch>
        </p:blipFill>
        <p:spPr>
          <a:xfrm>
            <a:off x="3269735" y="1225784"/>
            <a:ext cx="5313354" cy="3441696"/>
          </a:xfrm>
          <a:prstGeom prst="rect">
            <a:avLst/>
          </a:prstGeom>
        </p:spPr>
      </p:pic>
      <p:sp>
        <p:nvSpPr>
          <p:cNvPr id="2" name="Google Shape;1520;p59">
            <a:extLst>
              <a:ext uri="{FF2B5EF4-FFF2-40B4-BE49-F238E27FC236}">
                <a16:creationId xmlns:a16="http://schemas.microsoft.com/office/drawing/2014/main" id="{7DBF0BE6-AA7C-6BAB-0480-168ECBA6230D}"/>
              </a:ext>
            </a:extLst>
          </p:cNvPr>
          <p:cNvSpPr txBox="1">
            <a:spLocks/>
          </p:cNvSpPr>
          <p:nvPr/>
        </p:nvSpPr>
        <p:spPr>
          <a:xfrm>
            <a:off x="856409" y="1225784"/>
            <a:ext cx="1704857" cy="867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2800"/>
              <a:buFont typeface="DM Sans"/>
              <a:buNone/>
              <a:defRPr sz="1400" b="0" i="0" u="none" strike="noStrike" cap="none">
                <a:solidFill>
                  <a:schemeClr val="lt2"/>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9pPr>
          </a:lstStyle>
          <a:p>
            <a:pPr marL="0" indent="0" algn="l"/>
            <a:r>
              <a:rPr lang="pt-BR" b="1" dirty="0"/>
              <a:t>Deteção</a:t>
            </a:r>
          </a:p>
          <a:p>
            <a:pPr marL="0" indent="0" algn="l"/>
            <a:endParaRPr lang="pt-BR" b="1" dirty="0"/>
          </a:p>
          <a:p>
            <a:pPr marL="0" indent="0" algn="l"/>
            <a:r>
              <a:rPr lang="pt-BR" b="1" dirty="0"/>
              <a:t>Identificação</a:t>
            </a:r>
          </a:p>
        </p:txBody>
      </p:sp>
      <p:pic>
        <p:nvPicPr>
          <p:cNvPr id="11" name="Graphic 10" descr="Tick with solid fill">
            <a:extLst>
              <a:ext uri="{FF2B5EF4-FFF2-40B4-BE49-F238E27FC236}">
                <a16:creationId xmlns:a16="http://schemas.microsoft.com/office/drawing/2014/main" id="{83BE8B17-6FF2-9EAC-FA99-31BDBB37BA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43226" y="1279797"/>
            <a:ext cx="315647" cy="315647"/>
          </a:xfrm>
          <a:prstGeom prst="rect">
            <a:avLst/>
          </a:prstGeom>
        </p:spPr>
      </p:pic>
      <p:pic>
        <p:nvPicPr>
          <p:cNvPr id="12" name="Graphic 11" descr="Tick with solid fill">
            <a:extLst>
              <a:ext uri="{FF2B5EF4-FFF2-40B4-BE49-F238E27FC236}">
                <a16:creationId xmlns:a16="http://schemas.microsoft.com/office/drawing/2014/main" id="{D0491CFF-7854-53E5-D37B-52A557DB8BF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39712" y="1695794"/>
            <a:ext cx="315647" cy="315647"/>
          </a:xfrm>
          <a:prstGeom prst="rect">
            <a:avLst/>
          </a:prstGeom>
        </p:spPr>
      </p:pic>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C25BB43B-9FB3-FE77-2A71-270D4E5B0DDB}"/>
                  </a:ext>
                </a:extLst>
              </p:cNvPr>
              <p:cNvSpPr txBox="1"/>
              <p:nvPr/>
            </p:nvSpPr>
            <p:spPr>
              <a:xfrm>
                <a:off x="4266048" y="2174736"/>
                <a:ext cx="37603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chemeClr val="tx1"/>
                              </a:solidFill>
                              <a:latin typeface="Cambria Math" panose="02040503050406030204" pitchFamily="18" charset="0"/>
                              <a:ea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𝑃</m:t>
                          </m:r>
                        </m:e>
                        <m:sub>
                          <m:r>
                            <a:rPr lang="en-GB" i="1">
                              <a:solidFill>
                                <a:schemeClr val="tx1"/>
                              </a:solidFill>
                              <a:latin typeface="Cambria Math" panose="02040503050406030204" pitchFamily="18" charset="0"/>
                              <a:ea typeface="Cambria Math" panose="02040503050406030204" pitchFamily="18" charset="0"/>
                            </a:rPr>
                            <m:t>31</m:t>
                          </m:r>
                        </m:sub>
                      </m:sSub>
                    </m:oMath>
                  </m:oMathPara>
                </a14:m>
                <a:endParaRPr lang="en-GB" dirty="0"/>
              </a:p>
            </p:txBody>
          </p:sp>
        </mc:Choice>
        <mc:Fallback>
          <p:sp>
            <p:nvSpPr>
              <p:cNvPr id="13" name="TextBox 12">
                <a:extLst>
                  <a:ext uri="{FF2B5EF4-FFF2-40B4-BE49-F238E27FC236}">
                    <a16:creationId xmlns:a16="http://schemas.microsoft.com/office/drawing/2014/main" id="{C25BB43B-9FB3-FE77-2A71-270D4E5B0DDB}"/>
                  </a:ext>
                </a:extLst>
              </p:cNvPr>
              <p:cNvSpPr txBox="1">
                <a:spLocks noRot="1" noChangeAspect="1" noMove="1" noResize="1" noEditPoints="1" noAdjustHandles="1" noChangeArrowheads="1" noChangeShapeType="1" noTextEdit="1"/>
              </p:cNvSpPr>
              <p:nvPr/>
            </p:nvSpPr>
            <p:spPr>
              <a:xfrm>
                <a:off x="4266048" y="2174736"/>
                <a:ext cx="376039" cy="307777"/>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BF69B230-2341-D7C9-9E67-EBE639310273}"/>
                  </a:ext>
                </a:extLst>
              </p:cNvPr>
              <p:cNvSpPr txBox="1"/>
              <p:nvPr/>
            </p:nvSpPr>
            <p:spPr>
              <a:xfrm>
                <a:off x="4285099" y="3154587"/>
                <a:ext cx="37603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chemeClr val="tx1"/>
                              </a:solidFill>
                              <a:latin typeface="Cambria Math" panose="02040503050406030204" pitchFamily="18" charset="0"/>
                              <a:ea typeface="Cambria Math" panose="02040503050406030204" pitchFamily="18" charset="0"/>
                            </a:rPr>
                          </m:ctrlPr>
                        </m:sSubPr>
                        <m:e>
                          <m:r>
                            <a:rPr lang="en-GB" b="0" i="1" smtClean="0">
                              <a:solidFill>
                                <a:schemeClr val="tx1"/>
                              </a:solidFill>
                              <a:latin typeface="Cambria Math" panose="02040503050406030204" pitchFamily="18" charset="0"/>
                              <a:ea typeface="Cambria Math" panose="02040503050406030204" pitchFamily="18" charset="0"/>
                            </a:rPr>
                            <m:t>𝑟</m:t>
                          </m:r>
                        </m:e>
                        <m:sub>
                          <m:r>
                            <a:rPr lang="en-GB" b="0" i="1" smtClean="0">
                              <a:solidFill>
                                <a:schemeClr val="tx1"/>
                              </a:solidFill>
                              <a:latin typeface="Cambria Math" panose="02040503050406030204" pitchFamily="18" charset="0"/>
                              <a:ea typeface="Cambria Math" panose="02040503050406030204" pitchFamily="18" charset="0"/>
                            </a:rPr>
                            <m:t>2</m:t>
                          </m:r>
                        </m:sub>
                      </m:sSub>
                    </m:oMath>
                  </m:oMathPara>
                </a14:m>
                <a:endParaRPr lang="en-GB" dirty="0"/>
              </a:p>
            </p:txBody>
          </p:sp>
        </mc:Choice>
        <mc:Fallback>
          <p:sp>
            <p:nvSpPr>
              <p:cNvPr id="14" name="TextBox 13">
                <a:extLst>
                  <a:ext uri="{FF2B5EF4-FFF2-40B4-BE49-F238E27FC236}">
                    <a16:creationId xmlns:a16="http://schemas.microsoft.com/office/drawing/2014/main" id="{BF69B230-2341-D7C9-9E67-EBE639310273}"/>
                  </a:ext>
                </a:extLst>
              </p:cNvPr>
              <p:cNvSpPr txBox="1">
                <a:spLocks noRot="1" noChangeAspect="1" noMove="1" noResize="1" noEditPoints="1" noAdjustHandles="1" noChangeArrowheads="1" noChangeShapeType="1" noTextEdit="1"/>
              </p:cNvSpPr>
              <p:nvPr/>
            </p:nvSpPr>
            <p:spPr>
              <a:xfrm>
                <a:off x="4285099" y="3154587"/>
                <a:ext cx="376039" cy="307777"/>
              </a:xfrm>
              <a:prstGeom prst="rect">
                <a:avLst/>
              </a:prstGeom>
              <a:blipFill>
                <a:blip r:embed="rId8"/>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399532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xEl>
                                              <p:pRg st="0" end="0"/>
                                            </p:txEl>
                                          </p:spTgt>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4">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allAtOnce"/>
      <p:bldP spid="14" grpId="0" build="allAtOnce"/>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691"/>
        <p:cNvGrpSpPr/>
        <p:nvPr/>
      </p:nvGrpSpPr>
      <p:grpSpPr>
        <a:xfrm>
          <a:off x="0" y="0"/>
          <a:ext cx="0" cy="0"/>
          <a:chOff x="0" y="0"/>
          <a:chExt cx="0" cy="0"/>
        </a:xfrm>
      </p:grpSpPr>
      <p:pic>
        <p:nvPicPr>
          <p:cNvPr id="7" name="Picture 6" descr="Chart, bar chart&#10;&#10;Description automatically generated">
            <a:extLst>
              <a:ext uri="{FF2B5EF4-FFF2-40B4-BE49-F238E27FC236}">
                <a16:creationId xmlns:a16="http://schemas.microsoft.com/office/drawing/2014/main" id="{753AAA05-8AAD-D1BE-60EE-DD4B34ED4B67}"/>
              </a:ext>
            </a:extLst>
          </p:cNvPr>
          <p:cNvPicPr>
            <a:picLocks noChangeAspect="1"/>
          </p:cNvPicPr>
          <p:nvPr/>
        </p:nvPicPr>
        <p:blipFill>
          <a:blip r:embed="rId3"/>
          <a:stretch>
            <a:fillRect/>
          </a:stretch>
        </p:blipFill>
        <p:spPr>
          <a:xfrm>
            <a:off x="3269735" y="1225784"/>
            <a:ext cx="5313354" cy="3443777"/>
          </a:xfrm>
          <a:prstGeom prst="rect">
            <a:avLst/>
          </a:prstGeom>
        </p:spPr>
      </p:pic>
      <p:sp>
        <p:nvSpPr>
          <p:cNvPr id="704" name="Google Shape;704;p38"/>
          <p:cNvSpPr txBox="1">
            <a:spLocks noGrp="1"/>
          </p:cNvSpPr>
          <p:nvPr>
            <p:ph type="title" idx="15"/>
          </p:nvPr>
        </p:nvSpPr>
        <p:spPr>
          <a:xfrm>
            <a:off x="719675" y="539500"/>
            <a:ext cx="7711200" cy="478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Rede “kite” e pseudo-medidas</a:t>
            </a:r>
            <a:endParaRPr dirty="0"/>
          </a:p>
        </p:txBody>
      </p:sp>
      <p:pic>
        <p:nvPicPr>
          <p:cNvPr id="9" name="Picture 8" descr="Chart, bar chart, histogram&#10;&#10;Description automatically generated">
            <a:extLst>
              <a:ext uri="{FF2B5EF4-FFF2-40B4-BE49-F238E27FC236}">
                <a16:creationId xmlns:a16="http://schemas.microsoft.com/office/drawing/2014/main" id="{03EDF898-1303-8C77-5E22-E61471096919}"/>
              </a:ext>
            </a:extLst>
          </p:cNvPr>
          <p:cNvPicPr>
            <a:picLocks noChangeAspect="1"/>
          </p:cNvPicPr>
          <p:nvPr/>
        </p:nvPicPr>
        <p:blipFill>
          <a:blip r:embed="rId4"/>
          <a:stretch>
            <a:fillRect/>
          </a:stretch>
        </p:blipFill>
        <p:spPr>
          <a:xfrm>
            <a:off x="3269735" y="1186899"/>
            <a:ext cx="5313354" cy="3521546"/>
          </a:xfrm>
          <a:prstGeom prst="rect">
            <a:avLst/>
          </a:prstGeom>
        </p:spPr>
      </p:pic>
      <p:sp>
        <p:nvSpPr>
          <p:cNvPr id="2" name="Google Shape;1520;p59">
            <a:extLst>
              <a:ext uri="{FF2B5EF4-FFF2-40B4-BE49-F238E27FC236}">
                <a16:creationId xmlns:a16="http://schemas.microsoft.com/office/drawing/2014/main" id="{00C18615-65DF-B55C-804D-32FFBDDA6589}"/>
              </a:ext>
            </a:extLst>
          </p:cNvPr>
          <p:cNvSpPr txBox="1">
            <a:spLocks/>
          </p:cNvSpPr>
          <p:nvPr/>
        </p:nvSpPr>
        <p:spPr>
          <a:xfrm>
            <a:off x="856409" y="1225784"/>
            <a:ext cx="1704857" cy="867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2800"/>
              <a:buFont typeface="DM Sans"/>
              <a:buNone/>
              <a:defRPr sz="1400" b="0" i="0" u="none" strike="noStrike" cap="none">
                <a:solidFill>
                  <a:schemeClr val="lt2"/>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9pPr>
          </a:lstStyle>
          <a:p>
            <a:pPr marL="0" indent="0" algn="l"/>
            <a:r>
              <a:rPr lang="pt-BR" b="1" dirty="0"/>
              <a:t>Deteção</a:t>
            </a:r>
          </a:p>
          <a:p>
            <a:pPr marL="0" indent="0" algn="l"/>
            <a:endParaRPr lang="pt-BR" b="1" dirty="0"/>
          </a:p>
          <a:p>
            <a:pPr marL="0" indent="0" algn="l"/>
            <a:r>
              <a:rPr lang="pt-BR" b="1" dirty="0"/>
              <a:t>Identificação</a:t>
            </a:r>
          </a:p>
        </p:txBody>
      </p:sp>
      <p:pic>
        <p:nvPicPr>
          <p:cNvPr id="3" name="Graphic 2" descr="Close with solid fill">
            <a:extLst>
              <a:ext uri="{FF2B5EF4-FFF2-40B4-BE49-F238E27FC236}">
                <a16:creationId xmlns:a16="http://schemas.microsoft.com/office/drawing/2014/main" id="{F82D63ED-8871-385B-7CC5-10DA61BE3DF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43226" y="1684821"/>
            <a:ext cx="319185" cy="319185"/>
          </a:xfrm>
          <a:prstGeom prst="rect">
            <a:avLst/>
          </a:prstGeom>
        </p:spPr>
      </p:pic>
      <p:pic>
        <p:nvPicPr>
          <p:cNvPr id="4" name="Graphic 3" descr="Tick with solid fill">
            <a:extLst>
              <a:ext uri="{FF2B5EF4-FFF2-40B4-BE49-F238E27FC236}">
                <a16:creationId xmlns:a16="http://schemas.microsoft.com/office/drawing/2014/main" id="{93A35C96-5BF0-AA5C-4C03-A294C44C459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43226" y="1279797"/>
            <a:ext cx="315647" cy="315647"/>
          </a:xfrm>
          <a:prstGeom prst="rect">
            <a:avLst/>
          </a:prstGeom>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DFFB8CF9-6294-327C-3B82-A98EF69F860E}"/>
                  </a:ext>
                </a:extLst>
              </p:cNvPr>
              <p:cNvSpPr txBox="1"/>
              <p:nvPr/>
            </p:nvSpPr>
            <p:spPr>
              <a:xfrm>
                <a:off x="4263691" y="3956601"/>
                <a:ext cx="37603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chemeClr val="tx1"/>
                              </a:solidFill>
                              <a:latin typeface="Cambria Math" panose="02040503050406030204" pitchFamily="18" charset="0"/>
                              <a:ea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𝑃</m:t>
                          </m:r>
                        </m:e>
                        <m:sub>
                          <m:r>
                            <a:rPr lang="en-GB" i="1">
                              <a:solidFill>
                                <a:schemeClr val="tx1"/>
                              </a:solidFill>
                              <a:latin typeface="Cambria Math" panose="02040503050406030204" pitchFamily="18" charset="0"/>
                              <a:ea typeface="Cambria Math" panose="02040503050406030204" pitchFamily="18" charset="0"/>
                            </a:rPr>
                            <m:t>31</m:t>
                          </m:r>
                        </m:sub>
                      </m:sSub>
                    </m:oMath>
                  </m:oMathPara>
                </a14:m>
                <a:endParaRPr lang="en-GB" dirty="0"/>
              </a:p>
            </p:txBody>
          </p:sp>
        </mc:Choice>
        <mc:Fallback>
          <p:sp>
            <p:nvSpPr>
              <p:cNvPr id="5" name="TextBox 4">
                <a:extLst>
                  <a:ext uri="{FF2B5EF4-FFF2-40B4-BE49-F238E27FC236}">
                    <a16:creationId xmlns:a16="http://schemas.microsoft.com/office/drawing/2014/main" id="{DFFB8CF9-6294-327C-3B82-A98EF69F860E}"/>
                  </a:ext>
                </a:extLst>
              </p:cNvPr>
              <p:cNvSpPr txBox="1">
                <a:spLocks noRot="1" noChangeAspect="1" noMove="1" noResize="1" noEditPoints="1" noAdjustHandles="1" noChangeArrowheads="1" noChangeShapeType="1" noTextEdit="1"/>
              </p:cNvSpPr>
              <p:nvPr/>
            </p:nvSpPr>
            <p:spPr>
              <a:xfrm>
                <a:off x="4263691" y="3956601"/>
                <a:ext cx="376039" cy="307777"/>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1287AC6A-540F-2AA0-D890-E640D9236171}"/>
                  </a:ext>
                </a:extLst>
              </p:cNvPr>
              <p:cNvSpPr txBox="1"/>
              <p:nvPr/>
            </p:nvSpPr>
            <p:spPr>
              <a:xfrm>
                <a:off x="7376646" y="3208706"/>
                <a:ext cx="37603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chemeClr val="tx1"/>
                              </a:solidFill>
                              <a:latin typeface="Cambria Math" panose="02040503050406030204" pitchFamily="18" charset="0"/>
                              <a:ea typeface="Cambria Math" panose="02040503050406030204" pitchFamily="18" charset="0"/>
                            </a:rPr>
                          </m:ctrlPr>
                        </m:sSubPr>
                        <m:e>
                          <m:r>
                            <a:rPr lang="en-GB" b="0" i="1" smtClean="0">
                              <a:solidFill>
                                <a:schemeClr val="tx1"/>
                              </a:solidFill>
                              <a:latin typeface="Cambria Math" panose="02040503050406030204" pitchFamily="18" charset="0"/>
                              <a:ea typeface="Cambria Math" panose="02040503050406030204" pitchFamily="18" charset="0"/>
                            </a:rPr>
                            <m:t>𝑟</m:t>
                          </m:r>
                        </m:e>
                        <m:sub>
                          <m:r>
                            <a:rPr lang="en-GB" b="0" i="1" smtClean="0">
                              <a:solidFill>
                                <a:schemeClr val="tx1"/>
                              </a:solidFill>
                              <a:latin typeface="Cambria Math" panose="02040503050406030204" pitchFamily="18" charset="0"/>
                              <a:ea typeface="Cambria Math" panose="02040503050406030204" pitchFamily="18" charset="0"/>
                            </a:rPr>
                            <m:t>8</m:t>
                          </m:r>
                        </m:sub>
                      </m:sSub>
                    </m:oMath>
                  </m:oMathPara>
                </a14:m>
                <a:endParaRPr lang="en-GB" dirty="0"/>
              </a:p>
            </p:txBody>
          </p:sp>
        </mc:Choice>
        <mc:Fallback>
          <p:sp>
            <p:nvSpPr>
              <p:cNvPr id="6" name="TextBox 5">
                <a:extLst>
                  <a:ext uri="{FF2B5EF4-FFF2-40B4-BE49-F238E27FC236}">
                    <a16:creationId xmlns:a16="http://schemas.microsoft.com/office/drawing/2014/main" id="{1287AC6A-540F-2AA0-D890-E640D9236171}"/>
                  </a:ext>
                </a:extLst>
              </p:cNvPr>
              <p:cNvSpPr txBox="1">
                <a:spLocks noRot="1" noChangeAspect="1" noMove="1" noResize="1" noEditPoints="1" noAdjustHandles="1" noChangeArrowheads="1" noChangeShapeType="1" noTextEdit="1"/>
              </p:cNvSpPr>
              <p:nvPr/>
            </p:nvSpPr>
            <p:spPr>
              <a:xfrm>
                <a:off x="7376646" y="3208706"/>
                <a:ext cx="376039" cy="307777"/>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61A98FE8-7F0E-82A1-D393-F69229C3704F}"/>
                  </a:ext>
                </a:extLst>
              </p:cNvPr>
              <p:cNvSpPr txBox="1"/>
              <p:nvPr/>
            </p:nvSpPr>
            <p:spPr>
              <a:xfrm>
                <a:off x="7376647" y="2106443"/>
                <a:ext cx="37603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chemeClr val="tx1"/>
                              </a:solidFill>
                              <a:latin typeface="Cambria Math" panose="02040503050406030204" pitchFamily="18" charset="0"/>
                              <a:ea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𝑃</m:t>
                          </m:r>
                        </m:e>
                        <m:sub>
                          <m:r>
                            <a:rPr lang="en-GB" i="1">
                              <a:solidFill>
                                <a:schemeClr val="tx1"/>
                              </a:solidFill>
                              <a:latin typeface="Cambria Math" panose="02040503050406030204" pitchFamily="18" charset="0"/>
                              <a:ea typeface="Cambria Math" panose="02040503050406030204" pitchFamily="18" charset="0"/>
                            </a:rPr>
                            <m:t>3</m:t>
                          </m:r>
                        </m:sub>
                      </m:sSub>
                    </m:oMath>
                  </m:oMathPara>
                </a14:m>
                <a:endParaRPr lang="en-GB" dirty="0"/>
              </a:p>
            </p:txBody>
          </p:sp>
        </mc:Choice>
        <mc:Fallback>
          <p:sp>
            <p:nvSpPr>
              <p:cNvPr id="8" name="TextBox 7">
                <a:extLst>
                  <a:ext uri="{FF2B5EF4-FFF2-40B4-BE49-F238E27FC236}">
                    <a16:creationId xmlns:a16="http://schemas.microsoft.com/office/drawing/2014/main" id="{61A98FE8-7F0E-82A1-D393-F69229C3704F}"/>
                  </a:ext>
                </a:extLst>
              </p:cNvPr>
              <p:cNvSpPr txBox="1">
                <a:spLocks noRot="1" noChangeAspect="1" noMove="1" noResize="1" noEditPoints="1" noAdjustHandles="1" noChangeArrowheads="1" noChangeShapeType="1" noTextEdit="1"/>
              </p:cNvSpPr>
              <p:nvPr/>
            </p:nvSpPr>
            <p:spPr>
              <a:xfrm>
                <a:off x="7376647" y="2106443"/>
                <a:ext cx="376039" cy="307777"/>
              </a:xfrm>
              <a:prstGeom prst="rect">
                <a:avLst/>
              </a:prstGeom>
              <a:blipFill>
                <a:blip r:embed="rId11"/>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416930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6">
                                            <p:txEl>
                                              <p:pRg st="0" end="0"/>
                                            </p:txEl>
                                          </p:spTgt>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build="allAtOnce"/>
      <p:bldP spid="8" grpId="0"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95D0305-29F9-C9A1-E07A-8FD9B03D7AFA}"/>
              </a:ext>
            </a:extLst>
          </p:cNvPr>
          <p:cNvPicPr>
            <a:picLocks noChangeAspect="1"/>
          </p:cNvPicPr>
          <p:nvPr/>
        </p:nvPicPr>
        <p:blipFill>
          <a:blip r:embed="rId2"/>
          <a:srcRect/>
          <a:stretch/>
        </p:blipFill>
        <p:spPr>
          <a:xfrm>
            <a:off x="4817327" y="1307323"/>
            <a:ext cx="2938665" cy="2203999"/>
          </a:xfrm>
          <a:prstGeom prst="rect">
            <a:avLst/>
          </a:prstGeom>
        </p:spPr>
      </p:pic>
      <p:sp>
        <p:nvSpPr>
          <p:cNvPr id="3" name="Google Shape;704;p38">
            <a:extLst>
              <a:ext uri="{FF2B5EF4-FFF2-40B4-BE49-F238E27FC236}">
                <a16:creationId xmlns:a16="http://schemas.microsoft.com/office/drawing/2014/main" id="{7FEC7982-04FD-3C23-642E-3466827A2DBA}"/>
              </a:ext>
            </a:extLst>
          </p:cNvPr>
          <p:cNvSpPr txBox="1">
            <a:spLocks/>
          </p:cNvSpPr>
          <p:nvPr/>
        </p:nvSpPr>
        <p:spPr>
          <a:xfrm>
            <a:off x="719675" y="539500"/>
            <a:ext cx="7711200" cy="4782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3000" b="1" dirty="0">
                <a:solidFill>
                  <a:schemeClr val="dk1"/>
                </a:solidFill>
                <a:latin typeface="DM Sans"/>
                <a:sym typeface="DM Sans"/>
              </a:rPr>
              <a:t>Rede “kite” e cargas modeladas como cadeias de Markov</a:t>
            </a:r>
          </a:p>
        </p:txBody>
      </p:sp>
      <p:sp>
        <p:nvSpPr>
          <p:cNvPr id="2" name="Google Shape;1517;p59">
            <a:extLst>
              <a:ext uri="{FF2B5EF4-FFF2-40B4-BE49-F238E27FC236}">
                <a16:creationId xmlns:a16="http://schemas.microsoft.com/office/drawing/2014/main" id="{6F67D77B-2505-9BAB-0031-F26C17ACC9E8}"/>
              </a:ext>
            </a:extLst>
          </p:cNvPr>
          <p:cNvSpPr txBox="1">
            <a:spLocks/>
          </p:cNvSpPr>
          <p:nvPr/>
        </p:nvSpPr>
        <p:spPr>
          <a:xfrm>
            <a:off x="731390" y="1192122"/>
            <a:ext cx="3180865" cy="295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DM Sans"/>
              <a:buNone/>
              <a:defRPr sz="1800" b="1" i="0" u="none" strike="noStrike" cap="none">
                <a:solidFill>
                  <a:schemeClr val="accent5"/>
                </a:solidFill>
                <a:latin typeface="DM Sans"/>
                <a:ea typeface="DM Sans"/>
                <a:cs typeface="DM Sans"/>
                <a:sym typeface="DM Sans"/>
              </a:defRPr>
            </a:lvl1pPr>
            <a:lvl2pPr marR="0" lvl="1"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2pPr>
            <a:lvl3pPr marR="0" lvl="2"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3pPr>
            <a:lvl4pPr marR="0" lvl="3"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4pPr>
            <a:lvl5pPr marR="0" lvl="4"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5pPr>
            <a:lvl6pPr marR="0" lvl="5"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6pPr>
            <a:lvl7pPr marR="0" lvl="6"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7pPr>
            <a:lvl8pPr marR="0" lvl="7"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8pPr>
            <a:lvl9pPr marR="0" lvl="8"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9pPr>
          </a:lstStyle>
          <a:p>
            <a:pPr algn="l"/>
            <a:r>
              <a:rPr lang="en-GB" dirty="0" err="1"/>
              <a:t>Parameterização</a:t>
            </a:r>
            <a:endParaRPr lang="en-GB" dirty="0"/>
          </a:p>
        </p:txBody>
      </p:sp>
      <p:pic>
        <p:nvPicPr>
          <p:cNvPr id="26" name="Picture 25" descr="A picture containing plot, diagram, text, line&#10;&#10;Description automatically generated">
            <a:extLst>
              <a:ext uri="{FF2B5EF4-FFF2-40B4-BE49-F238E27FC236}">
                <a16:creationId xmlns:a16="http://schemas.microsoft.com/office/drawing/2014/main" id="{6422B03A-5362-D6BA-F24E-27C5B539666A}"/>
              </a:ext>
            </a:extLst>
          </p:cNvPr>
          <p:cNvPicPr>
            <a:picLocks noChangeAspect="1"/>
          </p:cNvPicPr>
          <p:nvPr/>
        </p:nvPicPr>
        <p:blipFill>
          <a:blip r:embed="rId3"/>
          <a:stretch>
            <a:fillRect/>
          </a:stretch>
        </p:blipFill>
        <p:spPr>
          <a:xfrm>
            <a:off x="4817820" y="1307323"/>
            <a:ext cx="2937677" cy="2203999"/>
          </a:xfrm>
          <a:prstGeom prst="rect">
            <a:avLst/>
          </a:prstGeom>
        </p:spPr>
      </p:pic>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A7473AA7-B25F-5218-5C86-FA376AB07CC0}"/>
                  </a:ext>
                </a:extLst>
              </p:cNvPr>
              <p:cNvSpPr txBox="1"/>
              <p:nvPr/>
            </p:nvSpPr>
            <p:spPr>
              <a:xfrm>
                <a:off x="719675" y="1446600"/>
                <a:ext cx="1759969" cy="232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tx2"/>
                          </a:solidFill>
                          <a:latin typeface="Cambria Math" panose="02040503050406030204" pitchFamily="18" charset="0"/>
                        </a:rPr>
                        <m:t>𝑥</m:t>
                      </m:r>
                      <m:r>
                        <a:rPr lang="en-GB" b="0" i="1" smtClean="0">
                          <a:solidFill>
                            <a:schemeClr val="tx2"/>
                          </a:solidFill>
                          <a:latin typeface="Cambria Math" panose="02040503050406030204" pitchFamily="18" charset="0"/>
                          <a:ea typeface="Cambria Math" panose="02040503050406030204" pitchFamily="18" charset="0"/>
                        </a:rPr>
                        <m:t>∈[</m:t>
                      </m:r>
                      <m:sSubSup>
                        <m:sSubSupPr>
                          <m:ctrlPr>
                            <a:rPr lang="en-GB" b="0" i="1" smtClean="0">
                              <a:solidFill>
                                <a:schemeClr val="tx2"/>
                              </a:solidFill>
                              <a:latin typeface="Cambria Math" panose="02040503050406030204" pitchFamily="18" charset="0"/>
                              <a:ea typeface="Cambria Math" panose="02040503050406030204" pitchFamily="18" charset="0"/>
                            </a:rPr>
                          </m:ctrlPr>
                        </m:sSubSupPr>
                        <m:e>
                          <m:r>
                            <a:rPr lang="en-GB" b="0" i="1" smtClean="0">
                              <a:solidFill>
                                <a:schemeClr val="tx2"/>
                              </a:solidFill>
                              <a:latin typeface="Cambria Math" panose="02040503050406030204" pitchFamily="18" charset="0"/>
                              <a:ea typeface="Cambria Math" panose="02040503050406030204" pitchFamily="18" charset="0"/>
                            </a:rPr>
                            <m:t>𝑥</m:t>
                          </m:r>
                        </m:e>
                        <m:sub>
                          <m:r>
                            <a:rPr lang="en-GB" b="0" i="1" smtClean="0">
                              <a:solidFill>
                                <a:schemeClr val="tx2"/>
                              </a:solidFill>
                              <a:latin typeface="Cambria Math" panose="02040503050406030204" pitchFamily="18" charset="0"/>
                              <a:ea typeface="Cambria Math" panose="02040503050406030204" pitchFamily="18" charset="0"/>
                            </a:rPr>
                            <m:t>𝑚𝑖𝑛</m:t>
                          </m:r>
                        </m:sub>
                        <m:sup>
                          <m:r>
                            <a:rPr lang="en-GB" b="0" i="1" smtClean="0">
                              <a:solidFill>
                                <a:schemeClr val="tx2"/>
                              </a:solidFill>
                              <a:latin typeface="Cambria Math" panose="02040503050406030204" pitchFamily="18" charset="0"/>
                              <a:ea typeface="Cambria Math" panose="02040503050406030204" pitchFamily="18" charset="0"/>
                            </a:rPr>
                            <m:t>𝑘</m:t>
                          </m:r>
                        </m:sup>
                      </m:sSubSup>
                      <m:r>
                        <a:rPr lang="en-GB" b="0" i="1" smtClean="0">
                          <a:solidFill>
                            <a:schemeClr val="tx2"/>
                          </a:solidFill>
                          <a:latin typeface="Cambria Math" panose="02040503050406030204" pitchFamily="18" charset="0"/>
                          <a:ea typeface="Cambria Math" panose="02040503050406030204" pitchFamily="18" charset="0"/>
                        </a:rPr>
                        <m:t>,</m:t>
                      </m:r>
                      <m:sSubSup>
                        <m:sSubSupPr>
                          <m:ctrlPr>
                            <a:rPr lang="en-GB" i="1">
                              <a:solidFill>
                                <a:schemeClr val="tx2"/>
                              </a:solidFill>
                              <a:latin typeface="Cambria Math" panose="02040503050406030204" pitchFamily="18" charset="0"/>
                              <a:ea typeface="Cambria Math" panose="02040503050406030204" pitchFamily="18" charset="0"/>
                            </a:rPr>
                          </m:ctrlPr>
                        </m:sSubSupPr>
                        <m:e>
                          <m:r>
                            <a:rPr lang="en-GB" i="1">
                              <a:solidFill>
                                <a:schemeClr val="tx2"/>
                              </a:solidFill>
                              <a:latin typeface="Cambria Math" panose="02040503050406030204" pitchFamily="18" charset="0"/>
                              <a:ea typeface="Cambria Math" panose="02040503050406030204" pitchFamily="18" charset="0"/>
                            </a:rPr>
                            <m:t>𝑥</m:t>
                          </m:r>
                        </m:e>
                        <m:sub>
                          <m:r>
                            <a:rPr lang="en-GB" i="1">
                              <a:solidFill>
                                <a:schemeClr val="tx2"/>
                              </a:solidFill>
                              <a:latin typeface="Cambria Math" panose="02040503050406030204" pitchFamily="18" charset="0"/>
                              <a:ea typeface="Cambria Math" panose="02040503050406030204" pitchFamily="18" charset="0"/>
                            </a:rPr>
                            <m:t>𝑚</m:t>
                          </m:r>
                          <m:r>
                            <a:rPr lang="en-GB" b="0" i="1" smtClean="0">
                              <a:solidFill>
                                <a:schemeClr val="tx2"/>
                              </a:solidFill>
                              <a:latin typeface="Cambria Math" panose="02040503050406030204" pitchFamily="18" charset="0"/>
                              <a:ea typeface="Cambria Math" panose="02040503050406030204" pitchFamily="18" charset="0"/>
                            </a:rPr>
                            <m:t>𝑎𝑥</m:t>
                          </m:r>
                        </m:sub>
                        <m:sup>
                          <m:r>
                            <a:rPr lang="en-GB" i="1">
                              <a:solidFill>
                                <a:schemeClr val="tx2"/>
                              </a:solidFill>
                              <a:latin typeface="Cambria Math" panose="02040503050406030204" pitchFamily="18" charset="0"/>
                              <a:ea typeface="Cambria Math" panose="02040503050406030204" pitchFamily="18" charset="0"/>
                            </a:rPr>
                            <m:t>𝑘</m:t>
                          </m:r>
                        </m:sup>
                      </m:sSubSup>
                      <m:r>
                        <a:rPr lang="en-GB" b="0" i="1" smtClean="0">
                          <a:solidFill>
                            <a:schemeClr val="tx2"/>
                          </a:solidFill>
                          <a:latin typeface="Cambria Math" panose="02040503050406030204" pitchFamily="18" charset="0"/>
                          <a:ea typeface="Cambria Math" panose="02040503050406030204" pitchFamily="18" charset="0"/>
                        </a:rPr>
                        <m:t>]→</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𝑠</m:t>
                          </m:r>
                        </m:e>
                        <m:sub>
                          <m:r>
                            <a:rPr lang="en-GB" b="0" i="1" smtClean="0">
                              <a:solidFill>
                                <a:schemeClr val="tx2"/>
                              </a:solidFill>
                              <a:latin typeface="Cambria Math" panose="02040503050406030204" pitchFamily="18" charset="0"/>
                              <a:ea typeface="Cambria Math" panose="02040503050406030204" pitchFamily="18" charset="0"/>
                            </a:rPr>
                            <m:t>𝑘</m:t>
                          </m:r>
                        </m:sub>
                      </m:sSub>
                    </m:oMath>
                  </m:oMathPara>
                </a14:m>
                <a:endParaRPr lang="en-GB" dirty="0">
                  <a:solidFill>
                    <a:schemeClr val="tx2"/>
                  </a:solidFill>
                </a:endParaRPr>
              </a:p>
            </p:txBody>
          </p:sp>
        </mc:Choice>
        <mc:Fallback>
          <p:sp>
            <p:nvSpPr>
              <p:cNvPr id="30" name="TextBox 29">
                <a:extLst>
                  <a:ext uri="{FF2B5EF4-FFF2-40B4-BE49-F238E27FC236}">
                    <a16:creationId xmlns:a16="http://schemas.microsoft.com/office/drawing/2014/main" id="{A7473AA7-B25F-5218-5C86-FA376AB07CC0}"/>
                  </a:ext>
                </a:extLst>
              </p:cNvPr>
              <p:cNvSpPr txBox="1">
                <a:spLocks noRot="1" noChangeAspect="1" noMove="1" noResize="1" noEditPoints="1" noAdjustHandles="1" noChangeArrowheads="1" noChangeShapeType="1" noTextEdit="1"/>
              </p:cNvSpPr>
              <p:nvPr/>
            </p:nvSpPr>
            <p:spPr>
              <a:xfrm>
                <a:off x="719675" y="1446600"/>
                <a:ext cx="1759969" cy="232692"/>
              </a:xfrm>
              <a:prstGeom prst="rect">
                <a:avLst/>
              </a:prstGeom>
              <a:blipFill>
                <a:blip r:embed="rId4"/>
                <a:stretch>
                  <a:fillRect b="-31579"/>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4EAD42D6-33E9-C935-4976-BE5DB5E97F75}"/>
                  </a:ext>
                </a:extLst>
              </p:cNvPr>
              <p:cNvSpPr txBox="1"/>
              <p:nvPr/>
            </p:nvSpPr>
            <p:spPr>
              <a:xfrm>
                <a:off x="731390" y="1726980"/>
                <a:ext cx="1108317" cy="4562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𝑝</m:t>
                          </m:r>
                        </m:e>
                        <m:sub>
                          <m:r>
                            <a:rPr lang="en-GB" b="0" i="1" smtClean="0">
                              <a:solidFill>
                                <a:schemeClr val="tx2"/>
                              </a:solidFill>
                              <a:latin typeface="Cambria Math" panose="02040503050406030204" pitchFamily="18" charset="0"/>
                              <a:ea typeface="Cambria Math" panose="02040503050406030204" pitchFamily="18" charset="0"/>
                            </a:rPr>
                            <m:t>𝑖𝑗</m:t>
                          </m:r>
                        </m:sub>
                      </m:sSub>
                      <m:r>
                        <a:rPr lang="en-GB" i="1">
                          <a:solidFill>
                            <a:schemeClr val="tx2"/>
                          </a:solidFill>
                          <a:latin typeface="Cambria Math" panose="02040503050406030204" pitchFamily="18" charset="0"/>
                          <a:ea typeface="Cambria Math" panose="02040503050406030204" pitchFamily="18" charset="0"/>
                        </a:rPr>
                        <m:t>≈</m:t>
                      </m:r>
                      <m:f>
                        <m:fPr>
                          <m:ctrlPr>
                            <a:rPr lang="en-GB" i="1" smtClean="0">
                              <a:solidFill>
                                <a:schemeClr val="tx2"/>
                              </a:solidFill>
                              <a:latin typeface="Cambria Math" panose="02040503050406030204" pitchFamily="18" charset="0"/>
                              <a:ea typeface="Cambria Math" panose="02040503050406030204" pitchFamily="18" charset="0"/>
                            </a:rPr>
                          </m:ctrlPr>
                        </m:fPr>
                        <m:num>
                          <m:sSub>
                            <m:sSubPr>
                              <m:ctrlPr>
                                <a:rPr lang="en-GB" i="1">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𝑛</m:t>
                              </m:r>
                            </m:e>
                            <m:sub>
                              <m:r>
                                <a:rPr lang="en-GB" i="1">
                                  <a:solidFill>
                                    <a:schemeClr val="tx2"/>
                                  </a:solidFill>
                                  <a:latin typeface="Cambria Math" panose="02040503050406030204" pitchFamily="18" charset="0"/>
                                  <a:ea typeface="Cambria Math" panose="02040503050406030204" pitchFamily="18" charset="0"/>
                                </a:rPr>
                                <m:t>𝑖𝑗</m:t>
                              </m:r>
                            </m:sub>
                          </m:sSub>
                        </m:num>
                        <m:den>
                          <m:nary>
                            <m:naryPr>
                              <m:chr m:val="∑"/>
                              <m:ctrlPr>
                                <a:rPr lang="en-GB" i="1" smtClean="0">
                                  <a:solidFill>
                                    <a:schemeClr val="tx2"/>
                                  </a:solidFill>
                                  <a:latin typeface="Cambria Math" panose="02040503050406030204" pitchFamily="18" charset="0"/>
                                  <a:ea typeface="Cambria Math" panose="02040503050406030204" pitchFamily="18" charset="0"/>
                                </a:rPr>
                              </m:ctrlPr>
                            </m:naryPr>
                            <m:sub>
                              <m:r>
                                <m:rPr>
                                  <m:brk m:alnAt="23"/>
                                </m:rPr>
                                <a:rPr lang="en-GB" b="0" i="1" smtClean="0">
                                  <a:solidFill>
                                    <a:schemeClr val="tx2"/>
                                  </a:solidFill>
                                  <a:latin typeface="Cambria Math" panose="02040503050406030204" pitchFamily="18" charset="0"/>
                                  <a:ea typeface="Cambria Math" panose="02040503050406030204" pitchFamily="18" charset="0"/>
                                </a:rPr>
                                <m:t>𝑗</m:t>
                              </m:r>
                              <m:r>
                                <a:rPr lang="en-GB" b="0" i="1" smtClean="0">
                                  <a:solidFill>
                                    <a:schemeClr val="tx2"/>
                                  </a:solidFill>
                                  <a:latin typeface="Cambria Math" panose="02040503050406030204" pitchFamily="18" charset="0"/>
                                  <a:ea typeface="Cambria Math" panose="02040503050406030204" pitchFamily="18" charset="0"/>
                                </a:rPr>
                                <m:t>=0</m:t>
                              </m:r>
                            </m:sub>
                            <m:sup>
                              <m:r>
                                <a:rPr lang="en-GB" b="0" i="1" smtClean="0">
                                  <a:solidFill>
                                    <a:schemeClr val="tx2"/>
                                  </a:solidFill>
                                  <a:latin typeface="Cambria Math" panose="02040503050406030204" pitchFamily="18" charset="0"/>
                                  <a:ea typeface="Cambria Math" panose="02040503050406030204" pitchFamily="18" charset="0"/>
                                </a:rPr>
                                <m:t>𝑅</m:t>
                              </m:r>
                            </m:sup>
                            <m:e>
                              <m:sSub>
                                <m:sSubPr>
                                  <m:ctrlPr>
                                    <a:rPr lang="en-GB" i="1">
                                      <a:solidFill>
                                        <a:schemeClr val="tx2"/>
                                      </a:solidFill>
                                      <a:latin typeface="Cambria Math" panose="02040503050406030204" pitchFamily="18" charset="0"/>
                                      <a:ea typeface="Cambria Math" panose="02040503050406030204" pitchFamily="18" charset="0"/>
                                    </a:rPr>
                                  </m:ctrlPr>
                                </m:sSubPr>
                                <m:e>
                                  <m:r>
                                    <a:rPr lang="en-GB" i="1">
                                      <a:solidFill>
                                        <a:schemeClr val="tx2"/>
                                      </a:solidFill>
                                      <a:latin typeface="Cambria Math" panose="02040503050406030204" pitchFamily="18" charset="0"/>
                                      <a:ea typeface="Cambria Math" panose="02040503050406030204" pitchFamily="18" charset="0"/>
                                    </a:rPr>
                                    <m:t>𝑛</m:t>
                                  </m:r>
                                </m:e>
                                <m:sub>
                                  <m:r>
                                    <a:rPr lang="en-GB" i="1">
                                      <a:solidFill>
                                        <a:schemeClr val="tx2"/>
                                      </a:solidFill>
                                      <a:latin typeface="Cambria Math" panose="02040503050406030204" pitchFamily="18" charset="0"/>
                                      <a:ea typeface="Cambria Math" panose="02040503050406030204" pitchFamily="18" charset="0"/>
                                    </a:rPr>
                                    <m:t>𝑖𝑗</m:t>
                                  </m:r>
                                </m:sub>
                              </m:sSub>
                            </m:e>
                          </m:nary>
                        </m:den>
                      </m:f>
                    </m:oMath>
                  </m:oMathPara>
                </a14:m>
                <a:endParaRPr lang="en-GB" dirty="0">
                  <a:solidFill>
                    <a:schemeClr val="tx2"/>
                  </a:solidFill>
                </a:endParaRPr>
              </a:p>
            </p:txBody>
          </p:sp>
        </mc:Choice>
        <mc:Fallback>
          <p:sp>
            <p:nvSpPr>
              <p:cNvPr id="31" name="TextBox 30">
                <a:extLst>
                  <a:ext uri="{FF2B5EF4-FFF2-40B4-BE49-F238E27FC236}">
                    <a16:creationId xmlns:a16="http://schemas.microsoft.com/office/drawing/2014/main" id="{4EAD42D6-33E9-C935-4976-BE5DB5E97F75}"/>
                  </a:ext>
                </a:extLst>
              </p:cNvPr>
              <p:cNvSpPr txBox="1">
                <a:spLocks noRot="1" noChangeAspect="1" noMove="1" noResize="1" noEditPoints="1" noAdjustHandles="1" noChangeArrowheads="1" noChangeShapeType="1" noTextEdit="1"/>
              </p:cNvSpPr>
              <p:nvPr/>
            </p:nvSpPr>
            <p:spPr>
              <a:xfrm>
                <a:off x="731390" y="1726980"/>
                <a:ext cx="1108317" cy="456215"/>
              </a:xfrm>
              <a:prstGeom prst="rect">
                <a:avLst/>
              </a:prstGeom>
              <a:blipFill>
                <a:blip r:embed="rId5"/>
                <a:stretch>
                  <a:fillRect l="-3297" t="-32000" r="-14835" b="-112000"/>
                </a:stretch>
              </a:blipFill>
            </p:spPr>
            <p:txBody>
              <a:bodyPr/>
              <a:lstStyle/>
              <a:p>
                <a:r>
                  <a:rPr lang="en-GB">
                    <a:noFill/>
                  </a:rPr>
                  <a:t> </a:t>
                </a:r>
              </a:p>
            </p:txBody>
          </p:sp>
        </mc:Fallback>
      </mc:AlternateContent>
      <p:pic>
        <p:nvPicPr>
          <p:cNvPr id="33" name="Picture 32" descr="A picture containing text, diagram, font, sketch&#10;&#10;Description automatically generated">
            <a:extLst>
              <a:ext uri="{FF2B5EF4-FFF2-40B4-BE49-F238E27FC236}">
                <a16:creationId xmlns:a16="http://schemas.microsoft.com/office/drawing/2014/main" id="{EDA4C680-D365-EE48-5CA0-5FC12BDAF3AB}"/>
              </a:ext>
            </a:extLst>
          </p:cNvPr>
          <p:cNvPicPr>
            <a:picLocks noChangeAspect="1"/>
          </p:cNvPicPr>
          <p:nvPr/>
        </p:nvPicPr>
        <p:blipFill>
          <a:blip r:embed="rId6"/>
          <a:stretch>
            <a:fillRect/>
          </a:stretch>
        </p:blipFill>
        <p:spPr>
          <a:xfrm>
            <a:off x="4817820" y="1307322"/>
            <a:ext cx="2937677" cy="2203999"/>
          </a:xfrm>
          <a:prstGeom prst="rect">
            <a:avLst/>
          </a:prstGeom>
        </p:spPr>
      </p:pic>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C66DA32C-9454-C49E-CA4B-4A2F92B6D39C}"/>
                  </a:ext>
                </a:extLst>
              </p:cNvPr>
              <p:cNvSpPr txBox="1"/>
              <p:nvPr/>
            </p:nvSpPr>
            <p:spPr>
              <a:xfrm>
                <a:off x="731390" y="2269728"/>
                <a:ext cx="1033873" cy="3208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𝑃</m:t>
                          </m:r>
                        </m:e>
                        <m:sub>
                          <m:r>
                            <a:rPr lang="en-GB" b="0" i="1" smtClean="0">
                              <a:solidFill>
                                <a:schemeClr val="tx2"/>
                              </a:solidFill>
                              <a:latin typeface="Cambria Math" panose="02040503050406030204" pitchFamily="18" charset="0"/>
                              <a:ea typeface="Cambria Math" panose="02040503050406030204" pitchFamily="18" charset="0"/>
                            </a:rPr>
                            <m:t>𝑘</m:t>
                          </m:r>
                        </m:sub>
                      </m:sSub>
                      <m:r>
                        <a:rPr lang="en-GB" b="0" i="1" smtClean="0">
                          <a:solidFill>
                            <a:schemeClr val="tx2"/>
                          </a:solidFill>
                          <a:latin typeface="Cambria Math" panose="02040503050406030204" pitchFamily="18" charset="0"/>
                          <a:ea typeface="Cambria Math" panose="02040503050406030204" pitchFamily="18" charset="0"/>
                        </a:rPr>
                        <m:t>=</m:t>
                      </m:r>
                      <m:d>
                        <m:dPr>
                          <m:begChr m:val="["/>
                          <m:endChr m:val="]"/>
                          <m:ctrlPr>
                            <a:rPr lang="en-GB" b="0" i="1" smtClean="0">
                              <a:solidFill>
                                <a:schemeClr val="tx2"/>
                              </a:solidFill>
                              <a:latin typeface="Cambria Math" panose="02040503050406030204" pitchFamily="18" charset="0"/>
                              <a:ea typeface="Cambria Math" panose="02040503050406030204" pitchFamily="18" charset="0"/>
                            </a:rPr>
                          </m:ctrlPr>
                        </m:dPr>
                        <m:e>
                          <m:sSub>
                            <m:sSubPr>
                              <m:ctrlPr>
                                <a:rPr lang="en-GB" i="1">
                                  <a:solidFill>
                                    <a:schemeClr val="tx2"/>
                                  </a:solidFill>
                                  <a:latin typeface="Cambria Math" panose="02040503050406030204" pitchFamily="18" charset="0"/>
                                  <a:ea typeface="Cambria Math" panose="02040503050406030204" pitchFamily="18" charset="0"/>
                                </a:rPr>
                              </m:ctrlPr>
                            </m:sSubPr>
                            <m:e>
                              <m:r>
                                <a:rPr lang="en-GB" i="1">
                                  <a:solidFill>
                                    <a:schemeClr val="tx2"/>
                                  </a:solidFill>
                                  <a:latin typeface="Cambria Math" panose="02040503050406030204" pitchFamily="18" charset="0"/>
                                  <a:ea typeface="Cambria Math" panose="02040503050406030204" pitchFamily="18" charset="0"/>
                                </a:rPr>
                                <m:t>𝑝</m:t>
                              </m:r>
                            </m:e>
                            <m:sub>
                              <m:r>
                                <a:rPr lang="en-GB" i="1">
                                  <a:solidFill>
                                    <a:schemeClr val="tx2"/>
                                  </a:solidFill>
                                  <a:latin typeface="Cambria Math" panose="02040503050406030204" pitchFamily="18" charset="0"/>
                                  <a:ea typeface="Cambria Math" panose="02040503050406030204" pitchFamily="18" charset="0"/>
                                </a:rPr>
                                <m:t>𝑖𝑗</m:t>
                              </m:r>
                            </m:sub>
                          </m:sSub>
                          <m:sSubSup>
                            <m:sSubSupPr>
                              <m:ctrlPr>
                                <a:rPr lang="en-GB" i="1" smtClean="0">
                                  <a:solidFill>
                                    <a:schemeClr val="tx2"/>
                                  </a:solidFill>
                                  <a:latin typeface="Cambria Math" panose="02040503050406030204" pitchFamily="18" charset="0"/>
                                  <a:ea typeface="Cambria Math" panose="02040503050406030204" pitchFamily="18" charset="0"/>
                                </a:rPr>
                              </m:ctrlPr>
                            </m:sSubSupPr>
                            <m:e>
                              <m:r>
                                <a:rPr lang="en-GB" i="1" smtClean="0">
                                  <a:solidFill>
                                    <a:schemeClr val="tx2"/>
                                  </a:solidFill>
                                  <a:latin typeface="Cambria Math" panose="02040503050406030204" pitchFamily="18" charset="0"/>
                                  <a:ea typeface="Cambria Math" panose="02040503050406030204" pitchFamily="18" charset="0"/>
                                </a:rPr>
                                <m:t>𝛾</m:t>
                              </m:r>
                            </m:e>
                            <m:sub>
                              <m:r>
                                <a:rPr lang="en-GB" b="0" i="1" smtClean="0">
                                  <a:solidFill>
                                    <a:schemeClr val="tx2"/>
                                  </a:solidFill>
                                  <a:latin typeface="Cambria Math" panose="02040503050406030204" pitchFamily="18" charset="0"/>
                                  <a:ea typeface="Cambria Math" panose="02040503050406030204" pitchFamily="18" charset="0"/>
                                </a:rPr>
                                <m:t>𝑘</m:t>
                              </m:r>
                            </m:sub>
                            <m:sup>
                              <m:r>
                                <a:rPr lang="en-GB" b="0" i="1" smtClean="0">
                                  <a:solidFill>
                                    <a:schemeClr val="tx2"/>
                                  </a:solidFill>
                                  <a:latin typeface="Cambria Math" panose="02040503050406030204" pitchFamily="18" charset="0"/>
                                  <a:ea typeface="Cambria Math" panose="02040503050406030204" pitchFamily="18" charset="0"/>
                                </a:rPr>
                                <m:t>𝑖𝑗</m:t>
                              </m:r>
                            </m:sup>
                          </m:sSubSup>
                        </m:e>
                      </m:d>
                    </m:oMath>
                  </m:oMathPara>
                </a14:m>
                <a:endParaRPr lang="en-GB" dirty="0">
                  <a:solidFill>
                    <a:schemeClr val="tx2"/>
                  </a:solidFill>
                </a:endParaRPr>
              </a:p>
            </p:txBody>
          </p:sp>
        </mc:Choice>
        <mc:Fallback>
          <p:sp>
            <p:nvSpPr>
              <p:cNvPr id="34" name="TextBox 33">
                <a:extLst>
                  <a:ext uri="{FF2B5EF4-FFF2-40B4-BE49-F238E27FC236}">
                    <a16:creationId xmlns:a16="http://schemas.microsoft.com/office/drawing/2014/main" id="{C66DA32C-9454-C49E-CA4B-4A2F92B6D39C}"/>
                  </a:ext>
                </a:extLst>
              </p:cNvPr>
              <p:cNvSpPr txBox="1">
                <a:spLocks noRot="1" noChangeAspect="1" noMove="1" noResize="1" noEditPoints="1" noAdjustHandles="1" noChangeArrowheads="1" noChangeShapeType="1" noTextEdit="1"/>
              </p:cNvSpPr>
              <p:nvPr/>
            </p:nvSpPr>
            <p:spPr>
              <a:xfrm>
                <a:off x="731390" y="2269728"/>
                <a:ext cx="1033873" cy="320857"/>
              </a:xfrm>
              <a:prstGeom prst="rect">
                <a:avLst/>
              </a:prstGeom>
              <a:blipFill>
                <a:blip r:embed="rId7"/>
                <a:stretch>
                  <a:fillRect l="-2941" b="-7547"/>
                </a:stretch>
              </a:blipFill>
            </p:spPr>
            <p:txBody>
              <a:bodyPr/>
              <a:lstStyle/>
              <a:p>
                <a:r>
                  <a:rPr lang="en-GB">
                    <a:noFill/>
                  </a:rPr>
                  <a:t> </a:t>
                </a:r>
              </a:p>
            </p:txBody>
          </p:sp>
        </mc:Fallback>
      </mc:AlternateContent>
      <p:sp>
        <p:nvSpPr>
          <p:cNvPr id="36" name="Google Shape;1517;p59">
            <a:extLst>
              <a:ext uri="{FF2B5EF4-FFF2-40B4-BE49-F238E27FC236}">
                <a16:creationId xmlns:a16="http://schemas.microsoft.com/office/drawing/2014/main" id="{8BD5F574-3882-C303-B5CB-04B19229CA5A}"/>
              </a:ext>
            </a:extLst>
          </p:cNvPr>
          <p:cNvSpPr txBox="1">
            <a:spLocks/>
          </p:cNvSpPr>
          <p:nvPr/>
        </p:nvSpPr>
        <p:spPr>
          <a:xfrm>
            <a:off x="719675" y="2694199"/>
            <a:ext cx="3770550" cy="295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DM Sans"/>
              <a:buNone/>
              <a:defRPr sz="1800" b="1" i="0" u="none" strike="noStrike" cap="none">
                <a:solidFill>
                  <a:schemeClr val="accent5"/>
                </a:solidFill>
                <a:latin typeface="DM Sans"/>
                <a:ea typeface="DM Sans"/>
                <a:cs typeface="DM Sans"/>
                <a:sym typeface="DM Sans"/>
              </a:defRPr>
            </a:lvl1pPr>
            <a:lvl2pPr marR="0" lvl="1"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2pPr>
            <a:lvl3pPr marR="0" lvl="2"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3pPr>
            <a:lvl4pPr marR="0" lvl="3"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4pPr>
            <a:lvl5pPr marR="0" lvl="4"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5pPr>
            <a:lvl6pPr marR="0" lvl="5"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6pPr>
            <a:lvl7pPr marR="0" lvl="6"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7pPr>
            <a:lvl8pPr marR="0" lvl="7"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8pPr>
            <a:lvl9pPr marR="0" lvl="8"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9pPr>
          </a:lstStyle>
          <a:p>
            <a:pPr algn="l"/>
            <a:r>
              <a:rPr lang="en-GB" dirty="0" err="1"/>
              <a:t>Distribuíção</a:t>
            </a:r>
            <a:r>
              <a:rPr lang="en-GB" dirty="0"/>
              <a:t> </a:t>
            </a:r>
            <a:r>
              <a:rPr lang="en-GB" dirty="0" err="1"/>
              <a:t>logística</a:t>
            </a:r>
            <a:r>
              <a:rPr lang="en-GB" dirty="0"/>
              <a:t> do </a:t>
            </a:r>
            <a:r>
              <a:rPr lang="en-GB" dirty="0" err="1"/>
              <a:t>erro</a:t>
            </a:r>
            <a:endParaRPr lang="en-GB" dirty="0"/>
          </a:p>
        </p:txBody>
      </p: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0076572F-509B-3EB4-0ABE-5CF1D047C49F}"/>
                  </a:ext>
                </a:extLst>
              </p:cNvPr>
              <p:cNvSpPr txBox="1"/>
              <p:nvPr/>
            </p:nvSpPr>
            <p:spPr>
              <a:xfrm>
                <a:off x="731390" y="3009784"/>
                <a:ext cx="2298643" cy="6980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1" i="1" smtClean="0">
                              <a:solidFill>
                                <a:schemeClr val="tx2"/>
                              </a:solidFill>
                              <a:latin typeface="Cambria Math" panose="02040503050406030204" pitchFamily="18" charset="0"/>
                              <a:ea typeface="Cambria Math" panose="02040503050406030204" pitchFamily="18" charset="0"/>
                            </a:rPr>
                          </m:ctrlPr>
                        </m:sSubPr>
                        <m:e>
                          <m:r>
                            <a:rPr lang="en-GB" b="1" i="1" smtClean="0">
                              <a:solidFill>
                                <a:schemeClr val="tx2"/>
                              </a:solidFill>
                              <a:latin typeface="Cambria Math" panose="02040503050406030204" pitchFamily="18" charset="0"/>
                              <a:ea typeface="Cambria Math" panose="02040503050406030204" pitchFamily="18" charset="0"/>
                            </a:rPr>
                            <m:t>𝑷</m:t>
                          </m:r>
                        </m:e>
                        <m:sub>
                          <m:r>
                            <a:rPr lang="en-GB" b="1" i="1" smtClean="0">
                              <a:solidFill>
                                <a:schemeClr val="tx2"/>
                              </a:solidFill>
                              <a:latin typeface="Cambria Math" panose="02040503050406030204" pitchFamily="18" charset="0"/>
                              <a:ea typeface="Cambria Math" panose="02040503050406030204" pitchFamily="18" charset="0"/>
                            </a:rPr>
                            <m:t>𝒓</m:t>
                          </m:r>
                        </m:sub>
                      </m:sSub>
                      <m:d>
                        <m:dPr>
                          <m:ctrlPr>
                            <a:rPr lang="en-GB" b="0" i="1" smtClean="0">
                              <a:solidFill>
                                <a:schemeClr val="tx2"/>
                              </a:solidFill>
                              <a:latin typeface="Cambria Math" panose="02040503050406030204" pitchFamily="18" charset="0"/>
                              <a:ea typeface="Cambria Math" panose="02040503050406030204" pitchFamily="18" charset="0"/>
                            </a:rPr>
                          </m:ctrlPr>
                        </m:dPr>
                        <m:e>
                          <m:sSub>
                            <m:sSubPr>
                              <m:ctrlPr>
                                <a:rPr lang="en-GB" i="1">
                                  <a:solidFill>
                                    <a:schemeClr val="tx2"/>
                                  </a:solidFill>
                                  <a:latin typeface="Cambria Math" panose="02040503050406030204" pitchFamily="18" charset="0"/>
                                  <a:ea typeface="Cambria Math" panose="02040503050406030204" pitchFamily="18" charset="0"/>
                                </a:rPr>
                              </m:ctrlPr>
                            </m:sSubPr>
                            <m:e>
                              <m:r>
                                <a:rPr lang="en-GB" i="1">
                                  <a:solidFill>
                                    <a:schemeClr val="tx2"/>
                                  </a:solidFill>
                                  <a:latin typeface="Cambria Math" panose="02040503050406030204" pitchFamily="18" charset="0"/>
                                  <a:ea typeface="Cambria Math" panose="02040503050406030204" pitchFamily="18" charset="0"/>
                                </a:rPr>
                                <m:t>𝑃</m:t>
                              </m:r>
                            </m:e>
                            <m:sub>
                              <m:r>
                                <a:rPr lang="en-GB" b="0" i="1" smtClean="0">
                                  <a:solidFill>
                                    <a:schemeClr val="tx2"/>
                                  </a:solidFill>
                                  <a:latin typeface="Cambria Math" panose="02040503050406030204" pitchFamily="18" charset="0"/>
                                  <a:ea typeface="Cambria Math" panose="02040503050406030204" pitchFamily="18" charset="0"/>
                                </a:rPr>
                                <m:t>𝑓</m:t>
                              </m:r>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𝑡</m:t>
                              </m:r>
                            </m:sub>
                          </m:sSub>
                        </m:e>
                        <m:e>
                          <m:sSub>
                            <m:sSubPr>
                              <m:ctrlPr>
                                <a:rPr lang="en-GB" i="1">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𝑠</m:t>
                              </m:r>
                            </m:e>
                            <m:sub>
                              <m:r>
                                <a:rPr lang="en-GB" b="0" i="1" smtClean="0">
                                  <a:solidFill>
                                    <a:schemeClr val="tx2"/>
                                  </a:solidFill>
                                  <a:latin typeface="Cambria Math" panose="02040503050406030204" pitchFamily="18" charset="0"/>
                                  <a:ea typeface="Cambria Math" panose="02040503050406030204" pitchFamily="18" charset="0"/>
                                </a:rPr>
                                <m:t>𝑖</m:t>
                              </m:r>
                            </m:sub>
                          </m:sSub>
                        </m:e>
                      </m:d>
                      <m:r>
                        <a:rPr lang="en-GB" b="0" i="1" smtClean="0">
                          <a:solidFill>
                            <a:schemeClr val="tx2"/>
                          </a:solidFill>
                          <a:latin typeface="Cambria Math" panose="02040503050406030204" pitchFamily="18" charset="0"/>
                          <a:ea typeface="Cambria Math" panose="02040503050406030204" pitchFamily="18" charset="0"/>
                        </a:rPr>
                        <m:t>=</m:t>
                      </m:r>
                      <m:f>
                        <m:fPr>
                          <m:ctrlPr>
                            <a:rPr lang="en-GB" b="0" i="1" smtClean="0">
                              <a:solidFill>
                                <a:schemeClr val="tx2"/>
                              </a:solidFill>
                              <a:latin typeface="Cambria Math" panose="02040503050406030204" pitchFamily="18" charset="0"/>
                              <a:ea typeface="Cambria Math" panose="02040503050406030204" pitchFamily="18" charset="0"/>
                            </a:rPr>
                          </m:ctrlPr>
                        </m:fPr>
                        <m:num>
                          <m:sSup>
                            <m:sSupPr>
                              <m:ctrlPr>
                                <a:rPr lang="en-GB" b="0" i="1" smtClean="0">
                                  <a:solidFill>
                                    <a:schemeClr val="tx2"/>
                                  </a:solidFill>
                                  <a:latin typeface="Cambria Math" panose="02040503050406030204" pitchFamily="18" charset="0"/>
                                  <a:ea typeface="Cambria Math" panose="02040503050406030204" pitchFamily="18" charset="0"/>
                                </a:rPr>
                              </m:ctrlPr>
                            </m:sSupPr>
                            <m:e>
                              <m:r>
                                <a:rPr lang="en-GB" b="0" i="1" smtClean="0">
                                  <a:solidFill>
                                    <a:schemeClr val="tx2"/>
                                  </a:solidFill>
                                  <a:latin typeface="Cambria Math" panose="02040503050406030204" pitchFamily="18" charset="0"/>
                                  <a:ea typeface="Cambria Math" panose="02040503050406030204" pitchFamily="18" charset="0"/>
                                </a:rPr>
                                <m:t>𝑒</m:t>
                              </m:r>
                            </m:e>
                            <m:sup>
                              <m:f>
                                <m:fPr>
                                  <m:type m:val="skw"/>
                                  <m:ctrlPr>
                                    <a:rPr lang="en-GB" b="0" i="1" smtClean="0">
                                      <a:solidFill>
                                        <a:schemeClr val="tx2"/>
                                      </a:solidFill>
                                      <a:latin typeface="Cambria Math" panose="02040503050406030204" pitchFamily="18" charset="0"/>
                                      <a:ea typeface="Cambria Math" panose="02040503050406030204" pitchFamily="18" charset="0"/>
                                    </a:rPr>
                                  </m:ctrlPr>
                                </m:fPr>
                                <m:num>
                                  <m:r>
                                    <a:rPr lang="en-GB" b="0" i="1" smtClean="0">
                                      <a:solidFill>
                                        <a:schemeClr val="tx2"/>
                                      </a:solidFill>
                                      <a:latin typeface="Cambria Math" panose="02040503050406030204" pitchFamily="18" charset="0"/>
                                      <a:ea typeface="Cambria Math" panose="02040503050406030204" pitchFamily="18" charset="0"/>
                                    </a:rPr>
                                    <m:t>−</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𝜀</m:t>
                                      </m:r>
                                    </m:e>
                                    <m:sub>
                                      <m:r>
                                        <a:rPr lang="en-GB" b="0" i="1" smtClean="0">
                                          <a:solidFill>
                                            <a:schemeClr val="tx2"/>
                                          </a:solidFill>
                                          <a:latin typeface="Cambria Math" panose="02040503050406030204" pitchFamily="18" charset="0"/>
                                          <a:ea typeface="Cambria Math" panose="02040503050406030204" pitchFamily="18" charset="0"/>
                                        </a:rPr>
                                        <m:t>𝑡</m:t>
                                      </m:r>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𝑖</m:t>
                                      </m:r>
                                    </m:sub>
                                  </m:sSub>
                                </m:num>
                                <m:den>
                                  <m:r>
                                    <a:rPr lang="en-GB" b="0" i="1" smtClean="0">
                                      <a:solidFill>
                                        <a:schemeClr val="tx2"/>
                                      </a:solidFill>
                                      <a:latin typeface="Cambria Math" panose="02040503050406030204" pitchFamily="18" charset="0"/>
                                      <a:ea typeface="Cambria Math" panose="02040503050406030204" pitchFamily="18" charset="0"/>
                                    </a:rPr>
                                    <m:t>𝑐</m:t>
                                  </m:r>
                                </m:den>
                              </m:f>
                            </m:sup>
                          </m:sSup>
                        </m:num>
                        <m:den>
                          <m:r>
                            <a:rPr lang="en-GB" b="0" i="1" smtClean="0">
                              <a:solidFill>
                                <a:schemeClr val="tx2"/>
                              </a:solidFill>
                              <a:latin typeface="Cambria Math" panose="02040503050406030204" pitchFamily="18" charset="0"/>
                              <a:ea typeface="Cambria Math" panose="02040503050406030204" pitchFamily="18" charset="0"/>
                            </a:rPr>
                            <m:t>𝑐</m:t>
                          </m:r>
                          <m:sSup>
                            <m:sSupPr>
                              <m:ctrlPr>
                                <a:rPr lang="en-GB" b="0" i="1" smtClean="0">
                                  <a:solidFill>
                                    <a:schemeClr val="tx2"/>
                                  </a:solidFill>
                                  <a:latin typeface="Cambria Math" panose="02040503050406030204" pitchFamily="18" charset="0"/>
                                  <a:ea typeface="Cambria Math" panose="02040503050406030204" pitchFamily="18" charset="0"/>
                                </a:rPr>
                              </m:ctrlPr>
                            </m:sSupPr>
                            <m:e>
                              <m:d>
                                <m:dPr>
                                  <m:ctrlPr>
                                    <a:rPr lang="en-GB" b="0" i="1" smtClean="0">
                                      <a:solidFill>
                                        <a:schemeClr val="tx2"/>
                                      </a:solidFill>
                                      <a:latin typeface="Cambria Math" panose="02040503050406030204" pitchFamily="18" charset="0"/>
                                      <a:ea typeface="Cambria Math" panose="02040503050406030204" pitchFamily="18" charset="0"/>
                                    </a:rPr>
                                  </m:ctrlPr>
                                </m:dPr>
                                <m:e>
                                  <m:r>
                                    <a:rPr lang="en-GB" b="0" i="1" smtClean="0">
                                      <a:solidFill>
                                        <a:schemeClr val="tx2"/>
                                      </a:solidFill>
                                      <a:latin typeface="Cambria Math" panose="02040503050406030204" pitchFamily="18" charset="0"/>
                                      <a:ea typeface="Cambria Math" panose="02040503050406030204" pitchFamily="18" charset="0"/>
                                    </a:rPr>
                                    <m:t>1+</m:t>
                                  </m:r>
                                  <m:sSup>
                                    <m:sSupPr>
                                      <m:ctrlPr>
                                        <a:rPr lang="en-GB" i="1">
                                          <a:solidFill>
                                            <a:schemeClr val="tx2"/>
                                          </a:solidFill>
                                          <a:latin typeface="Cambria Math" panose="02040503050406030204" pitchFamily="18" charset="0"/>
                                          <a:ea typeface="Cambria Math" panose="02040503050406030204" pitchFamily="18" charset="0"/>
                                        </a:rPr>
                                      </m:ctrlPr>
                                    </m:sSupPr>
                                    <m:e>
                                      <m:r>
                                        <a:rPr lang="en-GB" i="1">
                                          <a:solidFill>
                                            <a:schemeClr val="tx2"/>
                                          </a:solidFill>
                                          <a:latin typeface="Cambria Math" panose="02040503050406030204" pitchFamily="18" charset="0"/>
                                          <a:ea typeface="Cambria Math" panose="02040503050406030204" pitchFamily="18" charset="0"/>
                                        </a:rPr>
                                        <m:t>𝑒</m:t>
                                      </m:r>
                                    </m:e>
                                    <m:sup>
                                      <m:f>
                                        <m:fPr>
                                          <m:type m:val="skw"/>
                                          <m:ctrlPr>
                                            <a:rPr lang="en-GB" i="1">
                                              <a:solidFill>
                                                <a:schemeClr val="tx2"/>
                                              </a:solidFill>
                                              <a:latin typeface="Cambria Math" panose="02040503050406030204" pitchFamily="18" charset="0"/>
                                              <a:ea typeface="Cambria Math" panose="02040503050406030204" pitchFamily="18" charset="0"/>
                                            </a:rPr>
                                          </m:ctrlPr>
                                        </m:fPr>
                                        <m:num>
                                          <m:r>
                                            <a:rPr lang="en-GB" i="1">
                                              <a:solidFill>
                                                <a:schemeClr val="tx2"/>
                                              </a:solidFill>
                                              <a:latin typeface="Cambria Math" panose="02040503050406030204" pitchFamily="18" charset="0"/>
                                              <a:ea typeface="Cambria Math" panose="02040503050406030204" pitchFamily="18" charset="0"/>
                                            </a:rPr>
                                            <m:t>−</m:t>
                                          </m:r>
                                          <m:sSub>
                                            <m:sSubPr>
                                              <m:ctrlPr>
                                                <a:rPr lang="en-GB" i="1">
                                                  <a:solidFill>
                                                    <a:schemeClr val="tx2"/>
                                                  </a:solidFill>
                                                  <a:latin typeface="Cambria Math" panose="02040503050406030204" pitchFamily="18" charset="0"/>
                                                  <a:ea typeface="Cambria Math" panose="02040503050406030204" pitchFamily="18" charset="0"/>
                                                </a:rPr>
                                              </m:ctrlPr>
                                            </m:sSubPr>
                                            <m:e>
                                              <m:r>
                                                <a:rPr lang="en-GB" i="1">
                                                  <a:solidFill>
                                                    <a:schemeClr val="tx2"/>
                                                  </a:solidFill>
                                                  <a:latin typeface="Cambria Math" panose="02040503050406030204" pitchFamily="18" charset="0"/>
                                                  <a:ea typeface="Cambria Math" panose="02040503050406030204" pitchFamily="18" charset="0"/>
                                                </a:rPr>
                                                <m:t>𝜀</m:t>
                                              </m:r>
                                            </m:e>
                                            <m:sub>
                                              <m:r>
                                                <a:rPr lang="en-GB" i="1">
                                                  <a:solidFill>
                                                    <a:schemeClr val="tx2"/>
                                                  </a:solidFill>
                                                  <a:latin typeface="Cambria Math" panose="02040503050406030204" pitchFamily="18" charset="0"/>
                                                  <a:ea typeface="Cambria Math" panose="02040503050406030204" pitchFamily="18" charset="0"/>
                                                </a:rPr>
                                                <m:t>𝑡</m:t>
                                              </m:r>
                                              <m:r>
                                                <a:rPr lang="en-GB" i="1">
                                                  <a:solidFill>
                                                    <a:schemeClr val="tx2"/>
                                                  </a:solidFill>
                                                  <a:latin typeface="Cambria Math" panose="02040503050406030204" pitchFamily="18" charset="0"/>
                                                  <a:ea typeface="Cambria Math" panose="02040503050406030204" pitchFamily="18" charset="0"/>
                                                </a:rPr>
                                                <m:t>,</m:t>
                                              </m:r>
                                              <m:r>
                                                <a:rPr lang="en-GB" i="1">
                                                  <a:solidFill>
                                                    <a:schemeClr val="tx2"/>
                                                  </a:solidFill>
                                                  <a:latin typeface="Cambria Math" panose="02040503050406030204" pitchFamily="18" charset="0"/>
                                                  <a:ea typeface="Cambria Math" panose="02040503050406030204" pitchFamily="18" charset="0"/>
                                                </a:rPr>
                                                <m:t>𝑖</m:t>
                                              </m:r>
                                            </m:sub>
                                          </m:sSub>
                                        </m:num>
                                        <m:den>
                                          <m:r>
                                            <a:rPr lang="en-GB" i="1">
                                              <a:solidFill>
                                                <a:schemeClr val="tx2"/>
                                              </a:solidFill>
                                              <a:latin typeface="Cambria Math" panose="02040503050406030204" pitchFamily="18" charset="0"/>
                                              <a:ea typeface="Cambria Math" panose="02040503050406030204" pitchFamily="18" charset="0"/>
                                            </a:rPr>
                                            <m:t>𝑐</m:t>
                                          </m:r>
                                        </m:den>
                                      </m:f>
                                    </m:sup>
                                  </m:sSup>
                                </m:e>
                              </m:d>
                            </m:e>
                            <m:sup>
                              <m:r>
                                <a:rPr lang="en-GB" b="0" i="1" smtClean="0">
                                  <a:solidFill>
                                    <a:schemeClr val="tx2"/>
                                  </a:solidFill>
                                  <a:latin typeface="Cambria Math" panose="02040503050406030204" pitchFamily="18" charset="0"/>
                                  <a:ea typeface="Cambria Math" panose="02040503050406030204" pitchFamily="18" charset="0"/>
                                </a:rPr>
                                <m:t>2</m:t>
                              </m:r>
                            </m:sup>
                          </m:sSup>
                        </m:den>
                      </m:f>
                    </m:oMath>
                  </m:oMathPara>
                </a14:m>
                <a:endParaRPr lang="en-GB" dirty="0">
                  <a:solidFill>
                    <a:schemeClr val="tx2"/>
                  </a:solidFill>
                </a:endParaRPr>
              </a:p>
            </p:txBody>
          </p:sp>
        </mc:Choice>
        <mc:Fallback>
          <p:sp>
            <p:nvSpPr>
              <p:cNvPr id="37" name="TextBox 36">
                <a:extLst>
                  <a:ext uri="{FF2B5EF4-FFF2-40B4-BE49-F238E27FC236}">
                    <a16:creationId xmlns:a16="http://schemas.microsoft.com/office/drawing/2014/main" id="{0076572F-509B-3EB4-0ABE-5CF1D047C49F}"/>
                  </a:ext>
                </a:extLst>
              </p:cNvPr>
              <p:cNvSpPr txBox="1">
                <a:spLocks noRot="1" noChangeAspect="1" noMove="1" noResize="1" noEditPoints="1" noAdjustHandles="1" noChangeArrowheads="1" noChangeShapeType="1" noTextEdit="1"/>
              </p:cNvSpPr>
              <p:nvPr/>
            </p:nvSpPr>
            <p:spPr>
              <a:xfrm>
                <a:off x="731390" y="3009784"/>
                <a:ext cx="2298643" cy="698076"/>
              </a:xfrm>
              <a:prstGeom prst="rect">
                <a:avLst/>
              </a:prstGeom>
              <a:blipFill>
                <a:blip r:embed="rId8"/>
                <a:stretch>
                  <a:fillRect b="-877"/>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9B037D00-548E-1D96-AC2C-3644A97275DB}"/>
                  </a:ext>
                </a:extLst>
              </p:cNvPr>
              <p:cNvSpPr txBox="1"/>
              <p:nvPr/>
            </p:nvSpPr>
            <p:spPr>
              <a:xfrm>
                <a:off x="719675" y="3765654"/>
                <a:ext cx="1480600" cy="23269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chemeClr val="tx2"/>
                              </a:solidFill>
                              <a:latin typeface="Cambria Math" panose="02040503050406030204" pitchFamily="18" charset="0"/>
                              <a:ea typeface="Cambria Math" panose="02040503050406030204" pitchFamily="18" charset="0"/>
                            </a:rPr>
                          </m:ctrlPr>
                        </m:sSubPr>
                        <m:e>
                          <m:r>
                            <a:rPr lang="en-GB" i="1">
                              <a:solidFill>
                                <a:schemeClr val="tx2"/>
                              </a:solidFill>
                              <a:latin typeface="Cambria Math" panose="02040503050406030204" pitchFamily="18" charset="0"/>
                              <a:ea typeface="Cambria Math" panose="02040503050406030204" pitchFamily="18" charset="0"/>
                            </a:rPr>
                            <m:t>𝜀</m:t>
                          </m:r>
                        </m:e>
                        <m:sub>
                          <m:r>
                            <a:rPr lang="en-GB" i="1">
                              <a:solidFill>
                                <a:schemeClr val="tx2"/>
                              </a:solidFill>
                              <a:latin typeface="Cambria Math" panose="02040503050406030204" pitchFamily="18" charset="0"/>
                              <a:ea typeface="Cambria Math" panose="02040503050406030204" pitchFamily="18" charset="0"/>
                            </a:rPr>
                            <m:t>𝑡</m:t>
                          </m:r>
                          <m:r>
                            <a:rPr lang="en-GB" i="1">
                              <a:solidFill>
                                <a:schemeClr val="tx2"/>
                              </a:solidFill>
                              <a:latin typeface="Cambria Math" panose="02040503050406030204" pitchFamily="18" charset="0"/>
                              <a:ea typeface="Cambria Math" panose="02040503050406030204" pitchFamily="18" charset="0"/>
                            </a:rPr>
                            <m:t>,</m:t>
                          </m:r>
                          <m:r>
                            <a:rPr lang="en-GB" i="1">
                              <a:solidFill>
                                <a:schemeClr val="tx2"/>
                              </a:solidFill>
                              <a:latin typeface="Cambria Math" panose="02040503050406030204" pitchFamily="18" charset="0"/>
                              <a:ea typeface="Cambria Math" panose="02040503050406030204" pitchFamily="18" charset="0"/>
                            </a:rPr>
                            <m:t>𝑖</m:t>
                          </m:r>
                        </m:sub>
                      </m:sSub>
                      <m:r>
                        <a:rPr lang="en-GB" i="1">
                          <a:solidFill>
                            <a:schemeClr val="tx2"/>
                          </a:solidFill>
                          <a:latin typeface="Cambria Math" panose="02040503050406030204" pitchFamily="18" charset="0"/>
                          <a:ea typeface="Cambria Math" panose="02040503050406030204" pitchFamily="18" charset="0"/>
                        </a:rPr>
                        <m:t> </m:t>
                      </m:r>
                      <m:r>
                        <a:rPr lang="en-GB" b="0" i="1" smtClean="0">
                          <a:solidFill>
                            <a:schemeClr val="tx2"/>
                          </a:solidFill>
                          <a:latin typeface="Cambria Math" panose="02040503050406030204" pitchFamily="18" charset="0"/>
                          <a:ea typeface="Cambria Math" panose="02040503050406030204" pitchFamily="18" charset="0"/>
                        </a:rPr>
                        <m:t>=</m:t>
                      </m:r>
                      <m:sSub>
                        <m:sSubPr>
                          <m:ctrlPr>
                            <a:rPr lang="en-GB" i="1">
                              <a:solidFill>
                                <a:schemeClr val="tx2"/>
                              </a:solidFill>
                              <a:latin typeface="Cambria Math" panose="02040503050406030204" pitchFamily="18" charset="0"/>
                              <a:ea typeface="Cambria Math" panose="02040503050406030204" pitchFamily="18" charset="0"/>
                            </a:rPr>
                          </m:ctrlPr>
                        </m:sSubPr>
                        <m:e>
                          <m:r>
                            <a:rPr lang="en-GB" i="1">
                              <a:solidFill>
                                <a:schemeClr val="tx2"/>
                              </a:solidFill>
                              <a:latin typeface="Cambria Math" panose="02040503050406030204" pitchFamily="18" charset="0"/>
                              <a:ea typeface="Cambria Math" panose="02040503050406030204" pitchFamily="18" charset="0"/>
                            </a:rPr>
                            <m:t>𝑃</m:t>
                          </m:r>
                        </m:e>
                        <m:sub>
                          <m:r>
                            <a:rPr lang="en-GB" i="1" smtClean="0">
                              <a:solidFill>
                                <a:schemeClr val="tx2"/>
                              </a:solidFill>
                              <a:latin typeface="Cambria Math" panose="02040503050406030204" pitchFamily="18" charset="0"/>
                              <a:ea typeface="Cambria Math" panose="02040503050406030204" pitchFamily="18" charset="0"/>
                            </a:rPr>
                            <m:t>𝑓</m:t>
                          </m:r>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𝑡</m:t>
                          </m:r>
                        </m:sub>
                      </m:sSub>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h</m:t>
                      </m:r>
                      <m:r>
                        <a:rPr lang="en-GB" b="0" i="1" smtClean="0">
                          <a:solidFill>
                            <a:schemeClr val="tx2"/>
                          </a:solidFill>
                          <a:latin typeface="Cambria Math" panose="02040503050406030204" pitchFamily="18" charset="0"/>
                          <a:ea typeface="Cambria Math" panose="02040503050406030204" pitchFamily="18" charset="0"/>
                        </a:rPr>
                        <m:t>(</m:t>
                      </m:r>
                      <m:sSub>
                        <m:sSubPr>
                          <m:ctrlPr>
                            <a:rPr lang="en-GB" i="1">
                              <a:solidFill>
                                <a:schemeClr val="tx2"/>
                              </a:solidFill>
                              <a:latin typeface="Cambria Math" panose="02040503050406030204" pitchFamily="18" charset="0"/>
                              <a:ea typeface="Cambria Math" panose="02040503050406030204" pitchFamily="18" charset="0"/>
                            </a:rPr>
                          </m:ctrlPr>
                        </m:sSubPr>
                        <m:e>
                          <m:r>
                            <a:rPr lang="en-GB" i="1">
                              <a:solidFill>
                                <a:schemeClr val="tx2"/>
                              </a:solidFill>
                              <a:latin typeface="Cambria Math" panose="02040503050406030204" pitchFamily="18" charset="0"/>
                              <a:ea typeface="Cambria Math" panose="02040503050406030204" pitchFamily="18" charset="0"/>
                            </a:rPr>
                            <m:t>𝑠</m:t>
                          </m:r>
                        </m:e>
                        <m:sub>
                          <m:r>
                            <a:rPr lang="en-GB" i="1">
                              <a:solidFill>
                                <a:schemeClr val="tx2"/>
                              </a:solidFill>
                              <a:latin typeface="Cambria Math" panose="02040503050406030204" pitchFamily="18" charset="0"/>
                              <a:ea typeface="Cambria Math" panose="02040503050406030204" pitchFamily="18" charset="0"/>
                            </a:rPr>
                            <m:t>𝑖</m:t>
                          </m:r>
                        </m:sub>
                      </m:sSub>
                      <m:r>
                        <a:rPr lang="en-GB" b="0" i="1" smtClean="0">
                          <a:solidFill>
                            <a:schemeClr val="tx2"/>
                          </a:solidFill>
                          <a:latin typeface="Cambria Math" panose="02040503050406030204" pitchFamily="18" charset="0"/>
                          <a:ea typeface="Cambria Math" panose="02040503050406030204" pitchFamily="18" charset="0"/>
                        </a:rPr>
                        <m:t>)</m:t>
                      </m:r>
                    </m:oMath>
                  </m:oMathPara>
                </a14:m>
                <a:endParaRPr lang="en-GB" dirty="0">
                  <a:solidFill>
                    <a:schemeClr val="tx2"/>
                  </a:solidFill>
                </a:endParaRPr>
              </a:p>
            </p:txBody>
          </p:sp>
        </mc:Choice>
        <mc:Fallback>
          <p:sp>
            <p:nvSpPr>
              <p:cNvPr id="38" name="TextBox 37">
                <a:extLst>
                  <a:ext uri="{FF2B5EF4-FFF2-40B4-BE49-F238E27FC236}">
                    <a16:creationId xmlns:a16="http://schemas.microsoft.com/office/drawing/2014/main" id="{9B037D00-548E-1D96-AC2C-3644A97275DB}"/>
                  </a:ext>
                </a:extLst>
              </p:cNvPr>
              <p:cNvSpPr txBox="1">
                <a:spLocks noRot="1" noChangeAspect="1" noMove="1" noResize="1" noEditPoints="1" noAdjustHandles="1" noChangeArrowheads="1" noChangeShapeType="1" noTextEdit="1"/>
              </p:cNvSpPr>
              <p:nvPr/>
            </p:nvSpPr>
            <p:spPr>
              <a:xfrm>
                <a:off x="719675" y="3765654"/>
                <a:ext cx="1480600" cy="232692"/>
              </a:xfrm>
              <a:prstGeom prst="rect">
                <a:avLst/>
              </a:prstGeom>
              <a:blipFill>
                <a:blip r:embed="rId9"/>
                <a:stretch>
                  <a:fillRect r="-1235" b="-23684"/>
                </a:stretch>
              </a:blipFill>
            </p:spPr>
            <p:txBody>
              <a:bodyPr/>
              <a:lstStyle/>
              <a:p>
                <a:r>
                  <a:rPr lang="en-GB">
                    <a:noFill/>
                  </a:rPr>
                  <a:t> </a:t>
                </a:r>
              </a:p>
            </p:txBody>
          </p:sp>
        </mc:Fallback>
      </mc:AlternateContent>
      <p:pic>
        <p:nvPicPr>
          <p:cNvPr id="40" name="Picture 39" descr="A picture containing diagram, plot, line, text&#10;&#10;Description automatically generated">
            <a:extLst>
              <a:ext uri="{FF2B5EF4-FFF2-40B4-BE49-F238E27FC236}">
                <a16:creationId xmlns:a16="http://schemas.microsoft.com/office/drawing/2014/main" id="{85A90679-9827-63B6-2BCF-D3E014B3E832}"/>
              </a:ext>
            </a:extLst>
          </p:cNvPr>
          <p:cNvPicPr>
            <a:picLocks noChangeAspect="1"/>
          </p:cNvPicPr>
          <p:nvPr/>
        </p:nvPicPr>
        <p:blipFill>
          <a:blip r:embed="rId10"/>
          <a:stretch>
            <a:fillRect/>
          </a:stretch>
        </p:blipFill>
        <p:spPr>
          <a:xfrm>
            <a:off x="4817327" y="1307321"/>
            <a:ext cx="2937677" cy="2204000"/>
          </a:xfrm>
          <a:prstGeom prst="rect">
            <a:avLst/>
          </a:prstGeom>
        </p:spPr>
      </p:pic>
    </p:spTree>
    <p:extLst>
      <p:ext uri="{BB962C8B-B14F-4D97-AF65-F5344CB8AC3E}">
        <p14:creationId xmlns:p14="http://schemas.microsoft.com/office/powerpoint/2010/main" val="2330396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04;p38">
            <a:extLst>
              <a:ext uri="{FF2B5EF4-FFF2-40B4-BE49-F238E27FC236}">
                <a16:creationId xmlns:a16="http://schemas.microsoft.com/office/drawing/2014/main" id="{7FEC7982-04FD-3C23-642E-3466827A2DBA}"/>
              </a:ext>
            </a:extLst>
          </p:cNvPr>
          <p:cNvSpPr txBox="1">
            <a:spLocks/>
          </p:cNvSpPr>
          <p:nvPr/>
        </p:nvSpPr>
        <p:spPr>
          <a:xfrm>
            <a:off x="719675" y="539500"/>
            <a:ext cx="7711200" cy="4782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3000" b="1" dirty="0">
                <a:solidFill>
                  <a:schemeClr val="dk1"/>
                </a:solidFill>
                <a:latin typeface="DM Sans"/>
                <a:sym typeface="DM Sans"/>
              </a:rPr>
              <a:t>Rede “kite” e cargas modeladas como cadeias de Markov</a:t>
            </a:r>
          </a:p>
        </p:txBody>
      </p:sp>
      <p:sp>
        <p:nvSpPr>
          <p:cNvPr id="8" name="Google Shape;1517;p59">
            <a:extLst>
              <a:ext uri="{FF2B5EF4-FFF2-40B4-BE49-F238E27FC236}">
                <a16:creationId xmlns:a16="http://schemas.microsoft.com/office/drawing/2014/main" id="{D0547A9F-945E-6641-37A9-13F3E7AA3DBE}"/>
              </a:ext>
            </a:extLst>
          </p:cNvPr>
          <p:cNvSpPr txBox="1">
            <a:spLocks/>
          </p:cNvSpPr>
          <p:nvPr/>
        </p:nvSpPr>
        <p:spPr>
          <a:xfrm>
            <a:off x="719675" y="1303604"/>
            <a:ext cx="3180865" cy="295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DM Sans"/>
              <a:buNone/>
              <a:defRPr sz="1800" b="1" i="0" u="none" strike="noStrike" cap="none">
                <a:solidFill>
                  <a:schemeClr val="accent5"/>
                </a:solidFill>
                <a:latin typeface="DM Sans"/>
                <a:ea typeface="DM Sans"/>
                <a:cs typeface="DM Sans"/>
                <a:sym typeface="DM Sans"/>
              </a:defRPr>
            </a:lvl1pPr>
            <a:lvl2pPr marR="0" lvl="1"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2pPr>
            <a:lvl3pPr marR="0" lvl="2"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3pPr>
            <a:lvl4pPr marR="0" lvl="3"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4pPr>
            <a:lvl5pPr marR="0" lvl="4"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5pPr>
            <a:lvl6pPr marR="0" lvl="5"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6pPr>
            <a:lvl7pPr marR="0" lvl="6"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7pPr>
            <a:lvl8pPr marR="0" lvl="7"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8pPr>
            <a:lvl9pPr marR="0" lvl="8"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9pPr>
          </a:lstStyle>
          <a:p>
            <a:pPr algn="l"/>
            <a:r>
              <a:rPr lang="en-GB" dirty="0" err="1"/>
              <a:t>Caminho</a:t>
            </a:r>
            <a:r>
              <a:rPr lang="en-GB" dirty="0"/>
              <a:t> de Viterbi</a:t>
            </a:r>
          </a:p>
        </p:txBody>
      </p:sp>
      <p:sp>
        <p:nvSpPr>
          <p:cNvPr id="10" name="Google Shape;1517;p59">
            <a:extLst>
              <a:ext uri="{FF2B5EF4-FFF2-40B4-BE49-F238E27FC236}">
                <a16:creationId xmlns:a16="http://schemas.microsoft.com/office/drawing/2014/main" id="{EBC803D0-A1CF-C045-4C77-F2D55C29E99E}"/>
              </a:ext>
            </a:extLst>
          </p:cNvPr>
          <p:cNvSpPr txBox="1">
            <a:spLocks/>
          </p:cNvSpPr>
          <p:nvPr/>
        </p:nvSpPr>
        <p:spPr>
          <a:xfrm>
            <a:off x="763061" y="2397510"/>
            <a:ext cx="3770550" cy="295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DM Sans"/>
              <a:buNone/>
              <a:defRPr sz="1800" b="1" i="0" u="none" strike="noStrike" cap="none">
                <a:solidFill>
                  <a:schemeClr val="accent5"/>
                </a:solidFill>
                <a:latin typeface="DM Sans"/>
                <a:ea typeface="DM Sans"/>
                <a:cs typeface="DM Sans"/>
                <a:sym typeface="DM Sans"/>
              </a:defRPr>
            </a:lvl1pPr>
            <a:lvl2pPr marR="0" lvl="1"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2pPr>
            <a:lvl3pPr marR="0" lvl="2"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3pPr>
            <a:lvl4pPr marR="0" lvl="3"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4pPr>
            <a:lvl5pPr marR="0" lvl="4"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5pPr>
            <a:lvl6pPr marR="0" lvl="5"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6pPr>
            <a:lvl7pPr marR="0" lvl="6"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7pPr>
            <a:lvl8pPr marR="0" lvl="7"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8pPr>
            <a:lvl9pPr marR="0" lvl="8"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9pPr>
          </a:lstStyle>
          <a:p>
            <a:pPr algn="l"/>
            <a:r>
              <a:rPr lang="en-GB" dirty="0" err="1"/>
              <a:t>Previsão</a:t>
            </a:r>
            <a:r>
              <a:rPr lang="en-GB" dirty="0"/>
              <a:t> da </a:t>
            </a:r>
            <a:r>
              <a:rPr lang="en-GB" dirty="0" err="1"/>
              <a:t>carga</a:t>
            </a:r>
            <a:endParaRPr lang="en-GB" dirty="0"/>
          </a:p>
        </p:txBody>
      </p: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F707F1E7-65EB-80F5-A69A-F4EC1A525489}"/>
                  </a:ext>
                </a:extLst>
              </p:cNvPr>
              <p:cNvSpPr txBox="1"/>
              <p:nvPr/>
            </p:nvSpPr>
            <p:spPr>
              <a:xfrm>
                <a:off x="741368" y="1579399"/>
                <a:ext cx="1657505" cy="251864"/>
              </a:xfrm>
              <a:prstGeom prst="rect">
                <a:avLst/>
              </a:prstGeom>
              <a:noFill/>
            </p:spPr>
            <p:txBody>
              <a:bodyPr wrap="none" lIns="0" tIns="0" rIns="0" bIns="0" rtlCol="0">
                <a:spAutoFit/>
              </a:bodyPr>
              <a:lstStyle/>
              <a:p>
                <a:pPr/>
                <a14:m>
                  <m:oMath xmlns:m="http://schemas.openxmlformats.org/officeDocument/2006/math">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𝑉</m:t>
                        </m:r>
                      </m:e>
                      <m:sub>
                        <m:r>
                          <a:rPr lang="en-GB" b="0" i="1" smtClean="0">
                            <a:solidFill>
                              <a:schemeClr val="tx2"/>
                            </a:solidFill>
                            <a:latin typeface="Cambria Math" panose="02040503050406030204" pitchFamily="18" charset="0"/>
                            <a:ea typeface="Cambria Math" panose="02040503050406030204" pitchFamily="18" charset="0"/>
                          </a:rPr>
                          <m:t>1</m:t>
                        </m:r>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𝑖</m:t>
                        </m:r>
                      </m:sub>
                    </m:sSub>
                    <m:r>
                      <a:rPr lang="en-GB" b="0" i="1" smtClean="0">
                        <a:solidFill>
                          <a:schemeClr val="tx2"/>
                        </a:solidFill>
                        <a:latin typeface="Cambria Math" panose="02040503050406030204" pitchFamily="18" charset="0"/>
                        <a:ea typeface="Cambria Math" panose="02040503050406030204" pitchFamily="18" charset="0"/>
                      </a:rPr>
                      <m:t>=</m:t>
                    </m:r>
                  </m:oMath>
                </a14:m>
                <a:r>
                  <a:rPr lang="en-GB" b="1" dirty="0">
                    <a:solidFill>
                      <a:schemeClr val="tx2"/>
                    </a:solidFill>
                    <a:ea typeface="Cambria Math" panose="02040503050406030204" pitchFamily="18" charset="0"/>
                  </a:rPr>
                  <a:t> </a:t>
                </a:r>
                <a14:m>
                  <m:oMath xmlns:m="http://schemas.openxmlformats.org/officeDocument/2006/math">
                    <m:sSub>
                      <m:sSubPr>
                        <m:ctrlPr>
                          <a:rPr lang="en-GB" b="1" i="1">
                            <a:solidFill>
                              <a:schemeClr val="tx2"/>
                            </a:solidFill>
                            <a:latin typeface="Cambria Math" panose="02040503050406030204" pitchFamily="18" charset="0"/>
                            <a:ea typeface="Cambria Math" panose="02040503050406030204" pitchFamily="18" charset="0"/>
                          </a:rPr>
                        </m:ctrlPr>
                      </m:sSubPr>
                      <m:e>
                        <m:r>
                          <a:rPr lang="en-GB" b="1" i="1">
                            <a:solidFill>
                              <a:schemeClr val="tx2"/>
                            </a:solidFill>
                            <a:latin typeface="Cambria Math" panose="02040503050406030204" pitchFamily="18" charset="0"/>
                            <a:ea typeface="Cambria Math" panose="02040503050406030204" pitchFamily="18" charset="0"/>
                          </a:rPr>
                          <m:t>𝑷</m:t>
                        </m:r>
                      </m:e>
                      <m:sub>
                        <m:r>
                          <a:rPr lang="en-GB" b="1" i="1">
                            <a:solidFill>
                              <a:schemeClr val="tx2"/>
                            </a:solidFill>
                            <a:latin typeface="Cambria Math" panose="02040503050406030204" pitchFamily="18" charset="0"/>
                            <a:ea typeface="Cambria Math" panose="02040503050406030204" pitchFamily="18" charset="0"/>
                          </a:rPr>
                          <m:t>𝒓</m:t>
                        </m:r>
                      </m:sub>
                    </m:sSub>
                    <m:d>
                      <m:dPr>
                        <m:ctrlPr>
                          <a:rPr lang="en-GB" i="1">
                            <a:solidFill>
                              <a:schemeClr val="tx2"/>
                            </a:solidFill>
                            <a:latin typeface="Cambria Math" panose="02040503050406030204" pitchFamily="18" charset="0"/>
                            <a:ea typeface="Cambria Math" panose="02040503050406030204" pitchFamily="18" charset="0"/>
                          </a:rPr>
                        </m:ctrlPr>
                      </m:dPr>
                      <m:e>
                        <m:sSub>
                          <m:sSubPr>
                            <m:ctrlPr>
                              <a:rPr lang="en-GB" i="1" smtClean="0">
                                <a:solidFill>
                                  <a:schemeClr val="tx2"/>
                                </a:solidFill>
                                <a:latin typeface="Cambria Math" panose="02040503050406030204" pitchFamily="18" charset="0"/>
                                <a:ea typeface="Cambria Math" panose="02040503050406030204" pitchFamily="18" charset="0"/>
                              </a:rPr>
                            </m:ctrlPr>
                          </m:sSubPr>
                          <m:e>
                            <m:r>
                              <a:rPr lang="en-GB" i="1">
                                <a:solidFill>
                                  <a:schemeClr val="tx2"/>
                                </a:solidFill>
                                <a:latin typeface="Cambria Math" panose="02040503050406030204" pitchFamily="18" charset="0"/>
                                <a:ea typeface="Cambria Math" panose="02040503050406030204" pitchFamily="18" charset="0"/>
                              </a:rPr>
                              <m:t>𝑃</m:t>
                            </m:r>
                          </m:e>
                          <m:sub>
                            <m:r>
                              <a:rPr lang="en-GB" i="1" smtClean="0">
                                <a:solidFill>
                                  <a:schemeClr val="tx2"/>
                                </a:solidFill>
                                <a:latin typeface="Cambria Math" panose="02040503050406030204" pitchFamily="18" charset="0"/>
                                <a:ea typeface="Cambria Math" panose="02040503050406030204" pitchFamily="18" charset="0"/>
                              </a:rPr>
                              <m:t>𝑓</m:t>
                            </m:r>
                            <m:r>
                              <a:rPr lang="en-GB" i="1" smtClean="0">
                                <a:solidFill>
                                  <a:schemeClr val="tx2"/>
                                </a:solidFill>
                                <a:latin typeface="Cambria Math" panose="02040503050406030204" pitchFamily="18" charset="0"/>
                                <a:ea typeface="Cambria Math" panose="02040503050406030204" pitchFamily="18" charset="0"/>
                              </a:rPr>
                              <m:t>,1</m:t>
                            </m:r>
                          </m:sub>
                        </m:sSub>
                      </m:e>
                      <m:e>
                        <m:sSub>
                          <m:sSubPr>
                            <m:ctrlPr>
                              <a:rPr lang="en-GB" i="1">
                                <a:solidFill>
                                  <a:schemeClr val="tx2"/>
                                </a:solidFill>
                                <a:latin typeface="Cambria Math" panose="02040503050406030204" pitchFamily="18" charset="0"/>
                                <a:ea typeface="Cambria Math" panose="02040503050406030204" pitchFamily="18" charset="0"/>
                              </a:rPr>
                            </m:ctrlPr>
                          </m:sSubPr>
                          <m:e>
                            <m:r>
                              <a:rPr lang="en-GB" i="1">
                                <a:solidFill>
                                  <a:schemeClr val="tx2"/>
                                </a:solidFill>
                                <a:latin typeface="Cambria Math" panose="02040503050406030204" pitchFamily="18" charset="0"/>
                                <a:ea typeface="Cambria Math" panose="02040503050406030204" pitchFamily="18" charset="0"/>
                              </a:rPr>
                              <m:t>𝑠</m:t>
                            </m:r>
                          </m:e>
                          <m:sub>
                            <m:r>
                              <a:rPr lang="en-GB" i="1">
                                <a:solidFill>
                                  <a:schemeClr val="tx2"/>
                                </a:solidFill>
                                <a:latin typeface="Cambria Math" panose="02040503050406030204" pitchFamily="18" charset="0"/>
                                <a:ea typeface="Cambria Math" panose="02040503050406030204" pitchFamily="18" charset="0"/>
                              </a:rPr>
                              <m:t>𝑖</m:t>
                            </m:r>
                          </m:sub>
                        </m:sSub>
                      </m:e>
                    </m:d>
                    <m:sSub>
                      <m:sSubPr>
                        <m:ctrlPr>
                          <a:rPr lang="en-GB" i="1" smtClean="0">
                            <a:solidFill>
                              <a:schemeClr val="tx2"/>
                            </a:solidFill>
                            <a:latin typeface="Cambria Math" panose="02040503050406030204" pitchFamily="18" charset="0"/>
                            <a:ea typeface="Cambria Math" panose="02040503050406030204" pitchFamily="18" charset="0"/>
                          </a:rPr>
                        </m:ctrlPr>
                      </m:sSubPr>
                      <m:e>
                        <m:r>
                          <a:rPr lang="en-GB" i="1" smtClean="0">
                            <a:solidFill>
                              <a:schemeClr val="tx2"/>
                            </a:solidFill>
                            <a:latin typeface="Cambria Math" panose="02040503050406030204" pitchFamily="18" charset="0"/>
                            <a:ea typeface="Cambria Math" panose="02040503050406030204" pitchFamily="18" charset="0"/>
                          </a:rPr>
                          <m:t>𝜋</m:t>
                        </m:r>
                      </m:e>
                      <m:sub>
                        <m:r>
                          <a:rPr lang="en-GB" b="0" i="1" smtClean="0">
                            <a:solidFill>
                              <a:schemeClr val="tx2"/>
                            </a:solidFill>
                            <a:latin typeface="Cambria Math" panose="02040503050406030204" pitchFamily="18" charset="0"/>
                            <a:ea typeface="Cambria Math" panose="02040503050406030204" pitchFamily="18" charset="0"/>
                          </a:rPr>
                          <m:t>1,</m:t>
                        </m:r>
                        <m:sSub>
                          <m:sSubPr>
                            <m:ctrlPr>
                              <a:rPr lang="en-GB" i="1">
                                <a:solidFill>
                                  <a:schemeClr val="tx2"/>
                                </a:solidFill>
                                <a:latin typeface="Cambria Math" panose="02040503050406030204" pitchFamily="18" charset="0"/>
                                <a:ea typeface="Cambria Math" panose="02040503050406030204" pitchFamily="18" charset="0"/>
                              </a:rPr>
                            </m:ctrlPr>
                          </m:sSubPr>
                          <m:e>
                            <m:r>
                              <a:rPr lang="en-GB" i="1">
                                <a:solidFill>
                                  <a:schemeClr val="tx2"/>
                                </a:solidFill>
                                <a:latin typeface="Cambria Math" panose="02040503050406030204" pitchFamily="18" charset="0"/>
                                <a:ea typeface="Cambria Math" panose="02040503050406030204" pitchFamily="18" charset="0"/>
                              </a:rPr>
                              <m:t>𝑠</m:t>
                            </m:r>
                          </m:e>
                          <m:sub>
                            <m:r>
                              <a:rPr lang="en-GB" i="1">
                                <a:solidFill>
                                  <a:schemeClr val="tx2"/>
                                </a:solidFill>
                                <a:latin typeface="Cambria Math" panose="02040503050406030204" pitchFamily="18" charset="0"/>
                                <a:ea typeface="Cambria Math" panose="02040503050406030204" pitchFamily="18" charset="0"/>
                              </a:rPr>
                              <m:t>𝑖</m:t>
                            </m:r>
                          </m:sub>
                        </m:sSub>
                      </m:sub>
                    </m:sSub>
                  </m:oMath>
                </a14:m>
                <a:endParaRPr lang="en-GB" dirty="0">
                  <a:solidFill>
                    <a:schemeClr val="tx2"/>
                  </a:solidFill>
                </a:endParaRPr>
              </a:p>
            </p:txBody>
          </p:sp>
        </mc:Choice>
        <mc:Fallback>
          <p:sp>
            <p:nvSpPr>
              <p:cNvPr id="35" name="TextBox 34">
                <a:extLst>
                  <a:ext uri="{FF2B5EF4-FFF2-40B4-BE49-F238E27FC236}">
                    <a16:creationId xmlns:a16="http://schemas.microsoft.com/office/drawing/2014/main" id="{F707F1E7-65EB-80F5-A69A-F4EC1A525489}"/>
                  </a:ext>
                </a:extLst>
              </p:cNvPr>
              <p:cNvSpPr txBox="1">
                <a:spLocks noRot="1" noChangeAspect="1" noMove="1" noResize="1" noEditPoints="1" noAdjustHandles="1" noChangeArrowheads="1" noChangeShapeType="1" noTextEdit="1"/>
              </p:cNvSpPr>
              <p:nvPr/>
            </p:nvSpPr>
            <p:spPr>
              <a:xfrm>
                <a:off x="741368" y="1579399"/>
                <a:ext cx="1657505" cy="251864"/>
              </a:xfrm>
              <a:prstGeom prst="rect">
                <a:avLst/>
              </a:prstGeom>
              <a:blipFill>
                <a:blip r:embed="rId2"/>
                <a:stretch>
                  <a:fillRect l="-3676" b="-21951"/>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DC719C8D-5A5D-129D-53CF-44B2A841AF47}"/>
                  </a:ext>
                </a:extLst>
              </p:cNvPr>
              <p:cNvSpPr txBox="1"/>
              <p:nvPr/>
            </p:nvSpPr>
            <p:spPr>
              <a:xfrm>
                <a:off x="741368" y="1990346"/>
                <a:ext cx="2807435" cy="248081"/>
              </a:xfrm>
              <a:prstGeom prst="rect">
                <a:avLst/>
              </a:prstGeom>
              <a:noFill/>
            </p:spPr>
            <p:txBody>
              <a:bodyPr wrap="none" lIns="0" tIns="0" rIns="0" bIns="0" rtlCol="0">
                <a:spAutoFit/>
              </a:bodyPr>
              <a:lstStyle/>
              <a:p>
                <a:pPr/>
                <a14:m>
                  <m:oMath xmlns:m="http://schemas.openxmlformats.org/officeDocument/2006/math">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𝑉</m:t>
                        </m:r>
                      </m:e>
                      <m:sub>
                        <m:r>
                          <a:rPr lang="en-GB" b="0" i="1" smtClean="0">
                            <a:solidFill>
                              <a:schemeClr val="tx2"/>
                            </a:solidFill>
                            <a:latin typeface="Cambria Math" panose="02040503050406030204" pitchFamily="18" charset="0"/>
                            <a:ea typeface="Cambria Math" panose="02040503050406030204" pitchFamily="18" charset="0"/>
                          </a:rPr>
                          <m:t>𝑡</m:t>
                        </m:r>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𝑖</m:t>
                        </m:r>
                      </m:sub>
                    </m:sSub>
                    <m:r>
                      <a:rPr lang="en-GB" b="0" i="1" smtClean="0">
                        <a:solidFill>
                          <a:schemeClr val="tx2"/>
                        </a:solidFill>
                        <a:latin typeface="Cambria Math" panose="02040503050406030204" pitchFamily="18" charset="0"/>
                        <a:ea typeface="Cambria Math" panose="02040503050406030204" pitchFamily="18" charset="0"/>
                      </a:rPr>
                      <m:t>=</m:t>
                    </m:r>
                  </m:oMath>
                </a14:m>
                <a:r>
                  <a:rPr lang="en-GB" b="1" dirty="0">
                    <a:solidFill>
                      <a:schemeClr val="tx2"/>
                    </a:solidFill>
                    <a:ea typeface="Cambria Math" panose="02040503050406030204" pitchFamily="18" charset="0"/>
                  </a:rPr>
                  <a:t> </a:t>
                </a:r>
                <a14:m>
                  <m:oMath xmlns:m="http://schemas.openxmlformats.org/officeDocument/2006/math">
                    <m:sSub>
                      <m:sSubPr>
                        <m:ctrlPr>
                          <a:rPr lang="en-GB" b="1"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𝑚𝑎𝑥</m:t>
                        </m:r>
                      </m:e>
                      <m:sub>
                        <m:r>
                          <a:rPr lang="en-GB" b="0" i="1" smtClean="0">
                            <a:solidFill>
                              <a:schemeClr val="tx2"/>
                            </a:solidFill>
                            <a:latin typeface="Cambria Math" panose="02040503050406030204" pitchFamily="18" charset="0"/>
                            <a:ea typeface="Cambria Math" panose="02040503050406030204" pitchFamily="18" charset="0"/>
                          </a:rPr>
                          <m:t>𝑥</m:t>
                        </m:r>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𝑆</m:t>
                        </m:r>
                      </m:sub>
                    </m:sSub>
                    <m:r>
                      <a:rPr lang="en-GB" b="0" i="1" smtClean="0">
                        <a:solidFill>
                          <a:schemeClr val="tx2"/>
                        </a:solidFill>
                        <a:latin typeface="Cambria Math" panose="02040503050406030204" pitchFamily="18" charset="0"/>
                        <a:ea typeface="Cambria Math" panose="02040503050406030204" pitchFamily="18" charset="0"/>
                      </a:rPr>
                      <m:t>{</m:t>
                    </m:r>
                    <m:sSub>
                      <m:sSubPr>
                        <m:ctrlPr>
                          <a:rPr lang="en-GB" b="1" i="1">
                            <a:solidFill>
                              <a:schemeClr val="tx2"/>
                            </a:solidFill>
                            <a:latin typeface="Cambria Math" panose="02040503050406030204" pitchFamily="18" charset="0"/>
                            <a:ea typeface="Cambria Math" panose="02040503050406030204" pitchFamily="18" charset="0"/>
                          </a:rPr>
                        </m:ctrlPr>
                      </m:sSubPr>
                      <m:e>
                        <m:r>
                          <a:rPr lang="en-GB" b="1" i="1">
                            <a:solidFill>
                              <a:schemeClr val="tx2"/>
                            </a:solidFill>
                            <a:latin typeface="Cambria Math" panose="02040503050406030204" pitchFamily="18" charset="0"/>
                            <a:ea typeface="Cambria Math" panose="02040503050406030204" pitchFamily="18" charset="0"/>
                          </a:rPr>
                          <m:t>𝑷</m:t>
                        </m:r>
                      </m:e>
                      <m:sub>
                        <m:r>
                          <a:rPr lang="en-GB" b="1" i="1">
                            <a:solidFill>
                              <a:schemeClr val="tx2"/>
                            </a:solidFill>
                            <a:latin typeface="Cambria Math" panose="02040503050406030204" pitchFamily="18" charset="0"/>
                            <a:ea typeface="Cambria Math" panose="02040503050406030204" pitchFamily="18" charset="0"/>
                          </a:rPr>
                          <m:t>𝒓</m:t>
                        </m:r>
                      </m:sub>
                    </m:sSub>
                    <m:d>
                      <m:dPr>
                        <m:ctrlPr>
                          <a:rPr lang="en-GB" i="1">
                            <a:solidFill>
                              <a:schemeClr val="tx2"/>
                            </a:solidFill>
                            <a:latin typeface="Cambria Math" panose="02040503050406030204" pitchFamily="18" charset="0"/>
                            <a:ea typeface="Cambria Math" panose="02040503050406030204" pitchFamily="18" charset="0"/>
                          </a:rPr>
                        </m:ctrlPr>
                      </m:dPr>
                      <m:e>
                        <m:sSub>
                          <m:sSubPr>
                            <m:ctrlPr>
                              <a:rPr lang="en-GB" i="1" smtClean="0">
                                <a:solidFill>
                                  <a:schemeClr val="tx2"/>
                                </a:solidFill>
                                <a:latin typeface="Cambria Math" panose="02040503050406030204" pitchFamily="18" charset="0"/>
                                <a:ea typeface="Cambria Math" panose="02040503050406030204" pitchFamily="18" charset="0"/>
                              </a:rPr>
                            </m:ctrlPr>
                          </m:sSubPr>
                          <m:e>
                            <m:r>
                              <a:rPr lang="en-GB" i="1">
                                <a:solidFill>
                                  <a:schemeClr val="tx2"/>
                                </a:solidFill>
                                <a:latin typeface="Cambria Math" panose="02040503050406030204" pitchFamily="18" charset="0"/>
                                <a:ea typeface="Cambria Math" panose="02040503050406030204" pitchFamily="18" charset="0"/>
                              </a:rPr>
                              <m:t>𝑃</m:t>
                            </m:r>
                          </m:e>
                          <m:sub>
                            <m:r>
                              <a:rPr lang="en-GB" i="1" smtClean="0">
                                <a:solidFill>
                                  <a:schemeClr val="tx2"/>
                                </a:solidFill>
                                <a:latin typeface="Cambria Math" panose="02040503050406030204" pitchFamily="18" charset="0"/>
                                <a:ea typeface="Cambria Math" panose="02040503050406030204" pitchFamily="18" charset="0"/>
                              </a:rPr>
                              <m:t>𝑓</m:t>
                            </m:r>
                            <m:r>
                              <a:rPr lang="en-GB"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𝑡</m:t>
                            </m:r>
                          </m:sub>
                        </m:sSub>
                      </m:e>
                      <m:e>
                        <m:sSub>
                          <m:sSubPr>
                            <m:ctrlPr>
                              <a:rPr lang="en-GB" i="1">
                                <a:solidFill>
                                  <a:schemeClr val="tx2"/>
                                </a:solidFill>
                                <a:latin typeface="Cambria Math" panose="02040503050406030204" pitchFamily="18" charset="0"/>
                                <a:ea typeface="Cambria Math" panose="02040503050406030204" pitchFamily="18" charset="0"/>
                              </a:rPr>
                            </m:ctrlPr>
                          </m:sSubPr>
                          <m:e>
                            <m:r>
                              <a:rPr lang="en-GB" i="1">
                                <a:solidFill>
                                  <a:schemeClr val="tx2"/>
                                </a:solidFill>
                                <a:latin typeface="Cambria Math" panose="02040503050406030204" pitchFamily="18" charset="0"/>
                                <a:ea typeface="Cambria Math" panose="02040503050406030204" pitchFamily="18" charset="0"/>
                              </a:rPr>
                              <m:t>𝑠</m:t>
                            </m:r>
                          </m:e>
                          <m:sub>
                            <m:r>
                              <a:rPr lang="en-GB" i="1">
                                <a:solidFill>
                                  <a:schemeClr val="tx2"/>
                                </a:solidFill>
                                <a:latin typeface="Cambria Math" panose="02040503050406030204" pitchFamily="18" charset="0"/>
                                <a:ea typeface="Cambria Math" panose="02040503050406030204" pitchFamily="18" charset="0"/>
                              </a:rPr>
                              <m:t>𝑖</m:t>
                            </m:r>
                          </m:sub>
                        </m:sSub>
                      </m:e>
                    </m:d>
                    <m:sSubSup>
                      <m:sSubSupPr>
                        <m:ctrlPr>
                          <a:rPr lang="en-GB" i="1" smtClean="0">
                            <a:solidFill>
                              <a:schemeClr val="tx2"/>
                            </a:solidFill>
                            <a:latin typeface="Cambria Math" panose="02040503050406030204" pitchFamily="18" charset="0"/>
                            <a:ea typeface="Cambria Math" panose="02040503050406030204" pitchFamily="18" charset="0"/>
                          </a:rPr>
                        </m:ctrlPr>
                      </m:sSubSupPr>
                      <m:e>
                        <m:r>
                          <a:rPr lang="en-GB" b="0" i="1" smtClean="0">
                            <a:solidFill>
                              <a:schemeClr val="tx2"/>
                            </a:solidFill>
                            <a:latin typeface="Cambria Math" panose="02040503050406030204" pitchFamily="18" charset="0"/>
                            <a:ea typeface="Cambria Math" panose="02040503050406030204" pitchFamily="18" charset="0"/>
                          </a:rPr>
                          <m:t>𝑝</m:t>
                        </m:r>
                      </m:e>
                      <m:sub>
                        <m:r>
                          <a:rPr lang="en-GB" b="0" i="1" smtClean="0">
                            <a:solidFill>
                              <a:schemeClr val="tx2"/>
                            </a:solidFill>
                            <a:latin typeface="Cambria Math" panose="02040503050406030204" pitchFamily="18" charset="0"/>
                            <a:ea typeface="Cambria Math" panose="02040503050406030204" pitchFamily="18" charset="0"/>
                          </a:rPr>
                          <m:t>𝑡</m:t>
                        </m:r>
                        <m:r>
                          <a:rPr lang="en-GB" b="0" i="1" smtClean="0">
                            <a:solidFill>
                              <a:schemeClr val="tx2"/>
                            </a:solidFill>
                            <a:latin typeface="Cambria Math" panose="02040503050406030204" pitchFamily="18" charset="0"/>
                            <a:ea typeface="Cambria Math" panose="02040503050406030204" pitchFamily="18" charset="0"/>
                          </a:rPr>
                          <m:t>−1</m:t>
                        </m:r>
                      </m:sub>
                      <m:sup>
                        <m:r>
                          <a:rPr lang="en-GB" b="0" i="1" smtClean="0">
                            <a:solidFill>
                              <a:schemeClr val="tx2"/>
                            </a:solidFill>
                            <a:latin typeface="Cambria Math" panose="02040503050406030204" pitchFamily="18" charset="0"/>
                            <a:ea typeface="Cambria Math" panose="02040503050406030204" pitchFamily="18" charset="0"/>
                          </a:rPr>
                          <m:t>𝑥</m:t>
                        </m:r>
                        <m:r>
                          <a:rPr lang="en-GB" b="0" i="1" smtClean="0">
                            <a:solidFill>
                              <a:schemeClr val="tx2"/>
                            </a:solidFill>
                            <a:latin typeface="Cambria Math" panose="02040503050406030204" pitchFamily="18" charset="0"/>
                            <a:ea typeface="Cambria Math" panose="02040503050406030204" pitchFamily="18" charset="0"/>
                          </a:rPr>
                          <m:t>,</m:t>
                        </m:r>
                        <m:sSub>
                          <m:sSubPr>
                            <m:ctrlPr>
                              <a:rPr lang="en-GB" i="1">
                                <a:solidFill>
                                  <a:schemeClr val="tx2"/>
                                </a:solidFill>
                                <a:latin typeface="Cambria Math" panose="02040503050406030204" pitchFamily="18" charset="0"/>
                                <a:ea typeface="Cambria Math" panose="02040503050406030204" pitchFamily="18" charset="0"/>
                              </a:rPr>
                            </m:ctrlPr>
                          </m:sSubPr>
                          <m:e>
                            <m:r>
                              <a:rPr lang="en-GB" i="1">
                                <a:solidFill>
                                  <a:schemeClr val="tx2"/>
                                </a:solidFill>
                                <a:latin typeface="Cambria Math" panose="02040503050406030204" pitchFamily="18" charset="0"/>
                                <a:ea typeface="Cambria Math" panose="02040503050406030204" pitchFamily="18" charset="0"/>
                              </a:rPr>
                              <m:t>𝑠</m:t>
                            </m:r>
                          </m:e>
                          <m:sub>
                            <m:r>
                              <a:rPr lang="en-GB" i="1">
                                <a:solidFill>
                                  <a:schemeClr val="tx2"/>
                                </a:solidFill>
                                <a:latin typeface="Cambria Math" panose="02040503050406030204" pitchFamily="18" charset="0"/>
                                <a:ea typeface="Cambria Math" panose="02040503050406030204" pitchFamily="18" charset="0"/>
                              </a:rPr>
                              <m:t>𝑖</m:t>
                            </m:r>
                          </m:sub>
                        </m:sSub>
                      </m:sup>
                    </m:sSubSup>
                    <m:sSub>
                      <m:sSubPr>
                        <m:ctrlPr>
                          <a:rPr lang="en-GB"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𝑉</m:t>
                        </m:r>
                      </m:e>
                      <m:sub>
                        <m:r>
                          <a:rPr lang="en-GB" b="0" i="1" smtClean="0">
                            <a:solidFill>
                              <a:schemeClr val="tx2"/>
                            </a:solidFill>
                            <a:latin typeface="Cambria Math" panose="02040503050406030204" pitchFamily="18" charset="0"/>
                            <a:ea typeface="Cambria Math" panose="02040503050406030204" pitchFamily="18" charset="0"/>
                          </a:rPr>
                          <m:t>𝑡</m:t>
                        </m:r>
                        <m:r>
                          <a:rPr lang="en-GB" b="0" i="1" smtClean="0">
                            <a:solidFill>
                              <a:schemeClr val="tx2"/>
                            </a:solidFill>
                            <a:latin typeface="Cambria Math" panose="02040503050406030204" pitchFamily="18" charset="0"/>
                            <a:ea typeface="Cambria Math" panose="02040503050406030204" pitchFamily="18" charset="0"/>
                          </a:rPr>
                          <m:t>−1,</m:t>
                        </m:r>
                        <m:r>
                          <a:rPr lang="en-GB" b="0" i="1" smtClean="0">
                            <a:solidFill>
                              <a:schemeClr val="tx2"/>
                            </a:solidFill>
                            <a:latin typeface="Cambria Math" panose="02040503050406030204" pitchFamily="18" charset="0"/>
                            <a:ea typeface="Cambria Math" panose="02040503050406030204" pitchFamily="18" charset="0"/>
                          </a:rPr>
                          <m:t>𝑥</m:t>
                        </m:r>
                        <m:r>
                          <a:rPr lang="en-GB" i="1" smtClean="0">
                            <a:solidFill>
                              <a:schemeClr val="tx2"/>
                            </a:solidFill>
                            <a:latin typeface="Cambria Math" panose="02040503050406030204" pitchFamily="18" charset="0"/>
                            <a:ea typeface="Cambria Math" panose="02040503050406030204" pitchFamily="18" charset="0"/>
                          </a:rPr>
                          <m:t> </m:t>
                        </m:r>
                      </m:sub>
                    </m:sSub>
                    <m:r>
                      <a:rPr lang="en-GB" b="0" i="1" smtClean="0">
                        <a:solidFill>
                          <a:schemeClr val="tx2"/>
                        </a:solidFill>
                        <a:latin typeface="Cambria Math" panose="02040503050406030204" pitchFamily="18" charset="0"/>
                        <a:ea typeface="Cambria Math" panose="02040503050406030204" pitchFamily="18" charset="0"/>
                      </a:rPr>
                      <m:t>}</m:t>
                    </m:r>
                  </m:oMath>
                </a14:m>
                <a:endParaRPr lang="en-GB" dirty="0">
                  <a:solidFill>
                    <a:schemeClr val="tx2"/>
                  </a:solidFill>
                </a:endParaRPr>
              </a:p>
            </p:txBody>
          </p:sp>
        </mc:Choice>
        <mc:Fallback>
          <p:sp>
            <p:nvSpPr>
              <p:cNvPr id="4" name="TextBox 3">
                <a:extLst>
                  <a:ext uri="{FF2B5EF4-FFF2-40B4-BE49-F238E27FC236}">
                    <a16:creationId xmlns:a16="http://schemas.microsoft.com/office/drawing/2014/main" id="{DC719C8D-5A5D-129D-53CF-44B2A841AF47}"/>
                  </a:ext>
                </a:extLst>
              </p:cNvPr>
              <p:cNvSpPr txBox="1">
                <a:spLocks noRot="1" noChangeAspect="1" noMove="1" noResize="1" noEditPoints="1" noAdjustHandles="1" noChangeArrowheads="1" noChangeShapeType="1" noTextEdit="1"/>
              </p:cNvSpPr>
              <p:nvPr/>
            </p:nvSpPr>
            <p:spPr>
              <a:xfrm>
                <a:off x="741368" y="1990346"/>
                <a:ext cx="2807435" cy="248081"/>
              </a:xfrm>
              <a:prstGeom prst="rect">
                <a:avLst/>
              </a:prstGeom>
              <a:blipFill>
                <a:blip r:embed="rId3"/>
                <a:stretch>
                  <a:fillRect l="-2174" r="-2174" b="-2500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1835890A-1C3C-EDD0-2076-AE9504F02312}"/>
                  </a:ext>
                </a:extLst>
              </p:cNvPr>
              <p:cNvSpPr txBox="1"/>
              <p:nvPr/>
            </p:nvSpPr>
            <p:spPr>
              <a:xfrm>
                <a:off x="741368" y="2693010"/>
                <a:ext cx="2114550" cy="9557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GB" i="1" smtClean="0">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GB" i="1">
                                  <a:solidFill>
                                    <a:schemeClr val="tx1"/>
                                  </a:solidFill>
                                  <a:latin typeface="Cambria Math" panose="02040503050406030204" pitchFamily="18" charset="0"/>
                                  <a:ea typeface="Cambria Math" panose="02040503050406030204" pitchFamily="18" charset="0"/>
                                </a:rPr>
                              </m:ctrlPr>
                            </m:mPr>
                            <m:mr>
                              <m:e>
                                <m:sSub>
                                  <m:sSubPr>
                                    <m:ctrlPr>
                                      <a:rPr lang="en-GB" i="1">
                                        <a:solidFill>
                                          <a:schemeClr val="tx1"/>
                                        </a:solidFill>
                                        <a:latin typeface="Cambria Math" panose="02040503050406030204" pitchFamily="18" charset="0"/>
                                        <a:ea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𝑃</m:t>
                                    </m:r>
                                  </m:e>
                                  <m:sub>
                                    <m:r>
                                      <a:rPr lang="en-GB" i="1">
                                        <a:solidFill>
                                          <a:schemeClr val="tx1"/>
                                        </a:solidFill>
                                        <a:latin typeface="Cambria Math" panose="02040503050406030204" pitchFamily="18" charset="0"/>
                                        <a:ea typeface="Cambria Math" panose="02040503050406030204" pitchFamily="18" charset="0"/>
                                      </a:rPr>
                                      <m:t>1</m:t>
                                    </m:r>
                                  </m:sub>
                                </m:sSub>
                              </m:e>
                            </m:mr>
                            <m:mr>
                              <m:e>
                                <m:sSub>
                                  <m:sSubPr>
                                    <m:ctrlPr>
                                      <a:rPr lang="en-GB" i="1">
                                        <a:solidFill>
                                          <a:schemeClr val="tx1"/>
                                        </a:solidFill>
                                        <a:latin typeface="Cambria Math" panose="02040503050406030204" pitchFamily="18" charset="0"/>
                                        <a:ea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𝑃</m:t>
                                    </m:r>
                                  </m:e>
                                  <m:sub>
                                    <m:r>
                                      <a:rPr lang="en-GB" i="1">
                                        <a:solidFill>
                                          <a:schemeClr val="tx1"/>
                                        </a:solidFill>
                                        <a:latin typeface="Cambria Math" panose="02040503050406030204" pitchFamily="18" charset="0"/>
                                        <a:ea typeface="Cambria Math" panose="02040503050406030204" pitchFamily="18" charset="0"/>
                                      </a:rPr>
                                      <m:t>2</m:t>
                                    </m:r>
                                  </m:sub>
                                </m:sSub>
                              </m:e>
                            </m:mr>
                            <m:mr>
                              <m:e>
                                <m:m>
                                  <m:mPr>
                                    <m:mcs>
                                      <m:mc>
                                        <m:mcPr>
                                          <m:count m:val="1"/>
                                          <m:mcJc m:val="center"/>
                                        </m:mcPr>
                                      </m:mc>
                                    </m:mcs>
                                    <m:ctrlPr>
                                      <a:rPr lang="en-GB" i="1">
                                        <a:solidFill>
                                          <a:schemeClr val="tx1"/>
                                        </a:solidFill>
                                        <a:latin typeface="Cambria Math" panose="02040503050406030204" pitchFamily="18" charset="0"/>
                                        <a:ea typeface="Cambria Math" panose="02040503050406030204" pitchFamily="18" charset="0"/>
                                      </a:rPr>
                                    </m:ctrlPr>
                                  </m:mPr>
                                  <m:mr>
                                    <m:e>
                                      <m:sSub>
                                        <m:sSubPr>
                                          <m:ctrlPr>
                                            <a:rPr lang="en-GB" i="1">
                                              <a:solidFill>
                                                <a:schemeClr val="tx1"/>
                                              </a:solidFill>
                                              <a:latin typeface="Cambria Math" panose="02040503050406030204" pitchFamily="18" charset="0"/>
                                              <a:ea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𝑃</m:t>
                                          </m:r>
                                        </m:e>
                                        <m:sub>
                                          <m:r>
                                            <a:rPr lang="en-GB" i="1">
                                              <a:solidFill>
                                                <a:schemeClr val="tx1"/>
                                              </a:solidFill>
                                              <a:latin typeface="Cambria Math" panose="02040503050406030204" pitchFamily="18" charset="0"/>
                                              <a:ea typeface="Cambria Math" panose="02040503050406030204" pitchFamily="18" charset="0"/>
                                            </a:rPr>
                                            <m:t>3</m:t>
                                          </m:r>
                                        </m:sub>
                                      </m:sSub>
                                    </m:e>
                                  </m:mr>
                                  <m:mr>
                                    <m:e>
                                      <m:sSub>
                                        <m:sSubPr>
                                          <m:ctrlPr>
                                            <a:rPr lang="en-GB" i="1">
                                              <a:solidFill>
                                                <a:schemeClr val="tx1"/>
                                              </a:solidFill>
                                              <a:latin typeface="Cambria Math" panose="02040503050406030204" pitchFamily="18" charset="0"/>
                                              <a:ea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𝑃</m:t>
                                          </m:r>
                                        </m:e>
                                        <m:sub>
                                          <m:r>
                                            <a:rPr lang="en-GB" i="1">
                                              <a:solidFill>
                                                <a:schemeClr val="tx1"/>
                                              </a:solidFill>
                                              <a:latin typeface="Cambria Math" panose="02040503050406030204" pitchFamily="18" charset="0"/>
                                              <a:ea typeface="Cambria Math" panose="02040503050406030204" pitchFamily="18" charset="0"/>
                                            </a:rPr>
                                            <m:t>4</m:t>
                                          </m:r>
                                        </m:sub>
                                      </m:sSub>
                                    </m:e>
                                  </m:mr>
                                </m:m>
                              </m:e>
                            </m:mr>
                          </m:m>
                        </m:e>
                      </m:d>
                      <m:r>
                        <a:rPr lang="en-GB" b="0" i="1" smtClean="0">
                          <a:solidFill>
                            <a:schemeClr val="tx1"/>
                          </a:solidFill>
                          <a:latin typeface="Cambria Math" panose="02040503050406030204" pitchFamily="18" charset="0"/>
                          <a:ea typeface="Cambria Math" panose="02040503050406030204" pitchFamily="18" charset="0"/>
                        </a:rPr>
                        <m:t>=</m:t>
                      </m:r>
                      <m:d>
                        <m:dPr>
                          <m:begChr m:val="["/>
                          <m:endChr m:val="]"/>
                          <m:ctrlPr>
                            <a:rPr lang="en-GB" i="1">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GB" i="1">
                                  <a:solidFill>
                                    <a:schemeClr val="tx1"/>
                                  </a:solidFill>
                                  <a:latin typeface="Cambria Math" panose="02040503050406030204" pitchFamily="18" charset="0"/>
                                  <a:ea typeface="Cambria Math" panose="02040503050406030204" pitchFamily="18" charset="0"/>
                                </a:rPr>
                              </m:ctrlPr>
                            </m:mPr>
                            <m:mr>
                              <m:e>
                                <m:r>
                                  <a:rPr lang="en-GB" i="1">
                                    <a:solidFill>
                                      <a:schemeClr val="tx1"/>
                                    </a:solidFill>
                                    <a:latin typeface="Cambria Math" panose="02040503050406030204" pitchFamily="18" charset="0"/>
                                    <a:ea typeface="Cambria Math" panose="02040503050406030204" pitchFamily="18" charset="0"/>
                                  </a:rPr>
                                  <m:t>𝐸</m:t>
                                </m:r>
                                <m:r>
                                  <a:rPr lang="en-GB" i="1">
                                    <a:solidFill>
                                      <a:schemeClr val="tx1"/>
                                    </a:solidFill>
                                    <a:latin typeface="Cambria Math" panose="02040503050406030204" pitchFamily="18" charset="0"/>
                                    <a:ea typeface="Cambria Math" panose="02040503050406030204" pitchFamily="18" charset="0"/>
                                  </a:rPr>
                                  <m:t>(</m:t>
                                </m:r>
                                <m:sSub>
                                  <m:sSubPr>
                                    <m:ctrlPr>
                                      <a:rPr lang="en-GB" i="1">
                                        <a:solidFill>
                                          <a:schemeClr val="tx2"/>
                                        </a:solidFill>
                                        <a:latin typeface="Cambria Math" panose="02040503050406030204" pitchFamily="18" charset="0"/>
                                        <a:ea typeface="Cambria Math" panose="02040503050406030204" pitchFamily="18" charset="0"/>
                                      </a:rPr>
                                    </m:ctrlPr>
                                  </m:sSubPr>
                                  <m:e>
                                    <m:r>
                                      <a:rPr lang="en-GB" i="1">
                                        <a:solidFill>
                                          <a:schemeClr val="tx2"/>
                                        </a:solidFill>
                                        <a:latin typeface="Cambria Math" panose="02040503050406030204" pitchFamily="18" charset="0"/>
                                        <a:ea typeface="Cambria Math" panose="02040503050406030204" pitchFamily="18" charset="0"/>
                                      </a:rPr>
                                      <m:t>𝑠</m:t>
                                    </m:r>
                                  </m:e>
                                  <m:sub>
                                    <m:r>
                                      <a:rPr lang="en-GB" i="1">
                                        <a:solidFill>
                                          <a:schemeClr val="tx2"/>
                                        </a:solidFill>
                                        <a:latin typeface="Cambria Math" panose="02040503050406030204" pitchFamily="18" charset="0"/>
                                        <a:ea typeface="Cambria Math" panose="02040503050406030204" pitchFamily="18" charset="0"/>
                                      </a:rPr>
                                      <m:t>𝑖</m:t>
                                    </m:r>
                                  </m:sub>
                                </m:sSub>
                                <m:r>
                                  <a:rPr lang="en-GB" i="1">
                                    <a:solidFill>
                                      <a:schemeClr val="tx1"/>
                                    </a:solidFill>
                                    <a:latin typeface="Cambria Math" panose="02040503050406030204" pitchFamily="18" charset="0"/>
                                    <a:ea typeface="Cambria Math" panose="02040503050406030204" pitchFamily="18" charset="0"/>
                                  </a:rPr>
                                  <m:t>)</m:t>
                                </m:r>
                              </m:e>
                            </m:mr>
                            <m:mr>
                              <m:e>
                                <m:r>
                                  <a:rPr lang="en-GB" i="1">
                                    <a:solidFill>
                                      <a:schemeClr val="tx1"/>
                                    </a:solidFill>
                                    <a:latin typeface="Cambria Math" panose="02040503050406030204" pitchFamily="18" charset="0"/>
                                    <a:ea typeface="Cambria Math" panose="02040503050406030204" pitchFamily="18" charset="0"/>
                                  </a:rPr>
                                  <m:t>𝐸</m:t>
                                </m:r>
                                <m:r>
                                  <a:rPr lang="en-GB" i="1">
                                    <a:solidFill>
                                      <a:schemeClr val="tx1"/>
                                    </a:solidFill>
                                    <a:latin typeface="Cambria Math" panose="02040503050406030204" pitchFamily="18" charset="0"/>
                                    <a:ea typeface="Cambria Math" panose="02040503050406030204" pitchFamily="18" charset="0"/>
                                  </a:rPr>
                                  <m:t>(</m:t>
                                </m:r>
                                <m:sSub>
                                  <m:sSubPr>
                                    <m:ctrlPr>
                                      <a:rPr lang="en-GB" i="1">
                                        <a:solidFill>
                                          <a:schemeClr val="tx2"/>
                                        </a:solidFill>
                                        <a:latin typeface="Cambria Math" panose="02040503050406030204" pitchFamily="18" charset="0"/>
                                        <a:ea typeface="Cambria Math" panose="02040503050406030204" pitchFamily="18" charset="0"/>
                                      </a:rPr>
                                    </m:ctrlPr>
                                  </m:sSubPr>
                                  <m:e>
                                    <m:r>
                                      <a:rPr lang="en-GB" i="1">
                                        <a:solidFill>
                                          <a:schemeClr val="tx2"/>
                                        </a:solidFill>
                                        <a:latin typeface="Cambria Math" panose="02040503050406030204" pitchFamily="18" charset="0"/>
                                        <a:ea typeface="Cambria Math" panose="02040503050406030204" pitchFamily="18" charset="0"/>
                                      </a:rPr>
                                      <m:t>𝑠</m:t>
                                    </m:r>
                                  </m:e>
                                  <m:sub>
                                    <m:r>
                                      <a:rPr lang="en-GB" i="1">
                                        <a:solidFill>
                                          <a:schemeClr val="tx2"/>
                                        </a:solidFill>
                                        <a:latin typeface="Cambria Math" panose="02040503050406030204" pitchFamily="18" charset="0"/>
                                        <a:ea typeface="Cambria Math" panose="02040503050406030204" pitchFamily="18" charset="0"/>
                                      </a:rPr>
                                      <m:t>𝑖</m:t>
                                    </m:r>
                                  </m:sub>
                                </m:sSub>
                                <m:r>
                                  <a:rPr lang="en-GB" i="1">
                                    <a:solidFill>
                                      <a:schemeClr val="tx1"/>
                                    </a:solidFill>
                                    <a:latin typeface="Cambria Math" panose="02040503050406030204" pitchFamily="18" charset="0"/>
                                    <a:ea typeface="Cambria Math" panose="02040503050406030204" pitchFamily="18" charset="0"/>
                                  </a:rPr>
                                  <m:t>)</m:t>
                                </m:r>
                              </m:e>
                            </m:mr>
                            <m:mr>
                              <m:e>
                                <m:m>
                                  <m:mPr>
                                    <m:mcs>
                                      <m:mc>
                                        <m:mcPr>
                                          <m:count m:val="1"/>
                                          <m:mcJc m:val="center"/>
                                        </m:mcPr>
                                      </m:mc>
                                    </m:mcs>
                                    <m:ctrlPr>
                                      <a:rPr lang="en-GB" i="1">
                                        <a:solidFill>
                                          <a:schemeClr val="tx1"/>
                                        </a:solidFill>
                                        <a:latin typeface="Cambria Math" panose="02040503050406030204" pitchFamily="18" charset="0"/>
                                        <a:ea typeface="Cambria Math" panose="02040503050406030204" pitchFamily="18" charset="0"/>
                                      </a:rPr>
                                    </m:ctrlPr>
                                  </m:mPr>
                                  <m:mr>
                                    <m:e>
                                      <m:r>
                                        <a:rPr lang="en-GB" i="1">
                                          <a:solidFill>
                                            <a:schemeClr val="tx1"/>
                                          </a:solidFill>
                                          <a:latin typeface="Cambria Math" panose="02040503050406030204" pitchFamily="18" charset="0"/>
                                          <a:ea typeface="Cambria Math" panose="02040503050406030204" pitchFamily="18" charset="0"/>
                                        </a:rPr>
                                        <m:t>𝐸</m:t>
                                      </m:r>
                                      <m:r>
                                        <a:rPr lang="en-GB" i="1">
                                          <a:solidFill>
                                            <a:schemeClr val="tx1"/>
                                          </a:solidFill>
                                          <a:latin typeface="Cambria Math" panose="02040503050406030204" pitchFamily="18" charset="0"/>
                                          <a:ea typeface="Cambria Math" panose="02040503050406030204" pitchFamily="18" charset="0"/>
                                        </a:rPr>
                                        <m:t>(</m:t>
                                      </m:r>
                                      <m:sSub>
                                        <m:sSubPr>
                                          <m:ctrlPr>
                                            <a:rPr lang="en-GB" i="1">
                                              <a:solidFill>
                                                <a:schemeClr val="tx2"/>
                                              </a:solidFill>
                                              <a:latin typeface="Cambria Math" panose="02040503050406030204" pitchFamily="18" charset="0"/>
                                              <a:ea typeface="Cambria Math" panose="02040503050406030204" pitchFamily="18" charset="0"/>
                                            </a:rPr>
                                          </m:ctrlPr>
                                        </m:sSubPr>
                                        <m:e>
                                          <m:r>
                                            <a:rPr lang="en-GB" i="1">
                                              <a:solidFill>
                                                <a:schemeClr val="tx2"/>
                                              </a:solidFill>
                                              <a:latin typeface="Cambria Math" panose="02040503050406030204" pitchFamily="18" charset="0"/>
                                              <a:ea typeface="Cambria Math" panose="02040503050406030204" pitchFamily="18" charset="0"/>
                                            </a:rPr>
                                            <m:t>𝑠</m:t>
                                          </m:r>
                                        </m:e>
                                        <m:sub>
                                          <m:r>
                                            <a:rPr lang="en-GB" i="1">
                                              <a:solidFill>
                                                <a:schemeClr val="tx2"/>
                                              </a:solidFill>
                                              <a:latin typeface="Cambria Math" panose="02040503050406030204" pitchFamily="18" charset="0"/>
                                              <a:ea typeface="Cambria Math" panose="02040503050406030204" pitchFamily="18" charset="0"/>
                                            </a:rPr>
                                            <m:t>𝑖</m:t>
                                          </m:r>
                                        </m:sub>
                                      </m:sSub>
                                      <m:r>
                                        <a:rPr lang="en-GB" i="1">
                                          <a:solidFill>
                                            <a:schemeClr val="tx1"/>
                                          </a:solidFill>
                                          <a:latin typeface="Cambria Math" panose="02040503050406030204" pitchFamily="18" charset="0"/>
                                          <a:ea typeface="Cambria Math" panose="02040503050406030204" pitchFamily="18" charset="0"/>
                                        </a:rPr>
                                        <m:t>)</m:t>
                                      </m:r>
                                    </m:e>
                                  </m:mr>
                                  <m:mr>
                                    <m:e>
                                      <m:r>
                                        <a:rPr lang="en-GB" i="1">
                                          <a:solidFill>
                                            <a:schemeClr val="tx1"/>
                                          </a:solidFill>
                                          <a:latin typeface="Cambria Math" panose="02040503050406030204" pitchFamily="18" charset="0"/>
                                          <a:ea typeface="Cambria Math" panose="02040503050406030204" pitchFamily="18" charset="0"/>
                                        </a:rPr>
                                        <m:t>𝐸</m:t>
                                      </m:r>
                                      <m:r>
                                        <a:rPr lang="en-GB" i="1">
                                          <a:solidFill>
                                            <a:schemeClr val="tx1"/>
                                          </a:solidFill>
                                          <a:latin typeface="Cambria Math" panose="02040503050406030204" pitchFamily="18" charset="0"/>
                                          <a:ea typeface="Cambria Math" panose="02040503050406030204" pitchFamily="18" charset="0"/>
                                        </a:rPr>
                                        <m:t>(</m:t>
                                      </m:r>
                                      <m:sSub>
                                        <m:sSubPr>
                                          <m:ctrlPr>
                                            <a:rPr lang="en-GB" i="1">
                                              <a:solidFill>
                                                <a:schemeClr val="tx2"/>
                                              </a:solidFill>
                                              <a:latin typeface="Cambria Math" panose="02040503050406030204" pitchFamily="18" charset="0"/>
                                              <a:ea typeface="Cambria Math" panose="02040503050406030204" pitchFamily="18" charset="0"/>
                                            </a:rPr>
                                          </m:ctrlPr>
                                        </m:sSubPr>
                                        <m:e>
                                          <m:r>
                                            <a:rPr lang="en-GB" i="1">
                                              <a:solidFill>
                                                <a:schemeClr val="tx2"/>
                                              </a:solidFill>
                                              <a:latin typeface="Cambria Math" panose="02040503050406030204" pitchFamily="18" charset="0"/>
                                              <a:ea typeface="Cambria Math" panose="02040503050406030204" pitchFamily="18" charset="0"/>
                                            </a:rPr>
                                            <m:t>𝑠</m:t>
                                          </m:r>
                                        </m:e>
                                        <m:sub>
                                          <m:r>
                                            <a:rPr lang="en-GB" i="1">
                                              <a:solidFill>
                                                <a:schemeClr val="tx2"/>
                                              </a:solidFill>
                                              <a:latin typeface="Cambria Math" panose="02040503050406030204" pitchFamily="18" charset="0"/>
                                              <a:ea typeface="Cambria Math" panose="02040503050406030204" pitchFamily="18" charset="0"/>
                                            </a:rPr>
                                            <m:t>𝑖</m:t>
                                          </m:r>
                                        </m:sub>
                                      </m:sSub>
                                      <m:r>
                                        <a:rPr lang="en-GB" i="1">
                                          <a:solidFill>
                                            <a:schemeClr val="tx1"/>
                                          </a:solidFill>
                                          <a:latin typeface="Cambria Math" panose="02040503050406030204" pitchFamily="18" charset="0"/>
                                          <a:ea typeface="Cambria Math" panose="02040503050406030204" pitchFamily="18" charset="0"/>
                                        </a:rPr>
                                        <m:t>)</m:t>
                                      </m:r>
                                    </m:e>
                                  </m:mr>
                                </m:m>
                              </m:e>
                            </m:mr>
                          </m:m>
                        </m:e>
                      </m:d>
                      <m:r>
                        <a:rPr lang="en-GB" b="0" i="1" smtClean="0">
                          <a:solidFill>
                            <a:schemeClr val="tx1"/>
                          </a:solidFill>
                          <a:latin typeface="Cambria Math" panose="02040503050406030204" pitchFamily="18" charset="0"/>
                          <a:ea typeface="Cambria Math" panose="02040503050406030204" pitchFamily="18" charset="0"/>
                        </a:rPr>
                        <m:t>+</m:t>
                      </m:r>
                      <m:d>
                        <m:dPr>
                          <m:begChr m:val="["/>
                          <m:endChr m:val="]"/>
                          <m:ctrlPr>
                            <a:rPr lang="en-GB" i="1">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GB" i="1">
                                  <a:solidFill>
                                    <a:schemeClr val="tx1"/>
                                  </a:solidFill>
                                  <a:latin typeface="Cambria Math" panose="02040503050406030204" pitchFamily="18" charset="0"/>
                                  <a:ea typeface="Cambria Math" panose="02040503050406030204" pitchFamily="18" charset="0"/>
                                </a:rPr>
                              </m:ctrlPr>
                            </m:mPr>
                            <m:mr>
                              <m:e>
                                <m:sSub>
                                  <m:sSubPr>
                                    <m:ctrlPr>
                                      <a:rPr lang="en-GB" i="1">
                                        <a:solidFill>
                                          <a:schemeClr val="tx1"/>
                                        </a:solidFill>
                                        <a:latin typeface="Cambria Math" panose="02040503050406030204" pitchFamily="18" charset="0"/>
                                        <a:ea typeface="Cambria Math" panose="02040503050406030204" pitchFamily="18" charset="0"/>
                                      </a:rPr>
                                    </m:ctrlPr>
                                  </m:sSubPr>
                                  <m:e>
                                    <m:acc>
                                      <m:accPr>
                                        <m:chr m:val="̂"/>
                                        <m:ctrlPr>
                                          <a:rPr lang="en-GB" i="1">
                                            <a:solidFill>
                                              <a:schemeClr val="tx1"/>
                                            </a:solidFill>
                                            <a:latin typeface="Cambria Math" panose="02040503050406030204" pitchFamily="18" charset="0"/>
                                            <a:ea typeface="Cambria Math" panose="02040503050406030204" pitchFamily="18" charset="0"/>
                                          </a:rPr>
                                        </m:ctrlPr>
                                      </m:accPr>
                                      <m:e>
                                        <m:r>
                                          <a:rPr lang="en-GB" i="1">
                                            <a:solidFill>
                                              <a:schemeClr val="tx1"/>
                                            </a:solidFill>
                                            <a:latin typeface="Cambria Math" panose="02040503050406030204" pitchFamily="18" charset="0"/>
                                            <a:ea typeface="Cambria Math" panose="02040503050406030204" pitchFamily="18" charset="0"/>
                                          </a:rPr>
                                          <m:t>𝑠</m:t>
                                        </m:r>
                                      </m:e>
                                    </m:acc>
                                    <m:r>
                                      <a:rPr lang="en-GB" i="1">
                                        <a:solidFill>
                                          <a:schemeClr val="tx1"/>
                                        </a:solidFill>
                                        <a:latin typeface="Cambria Math" panose="02040503050406030204" pitchFamily="18" charset="0"/>
                                        <a:ea typeface="Cambria Math" panose="02040503050406030204" pitchFamily="18" charset="0"/>
                                      </a:rPr>
                                      <m:t>−</m:t>
                                    </m:r>
                                    <m:r>
                                      <a:rPr lang="en-GB" i="1">
                                        <a:solidFill>
                                          <a:schemeClr val="tx1"/>
                                        </a:solidFill>
                                        <a:latin typeface="Cambria Math" panose="02040503050406030204" pitchFamily="18" charset="0"/>
                                        <a:ea typeface="Cambria Math" panose="02040503050406030204" pitchFamily="18" charset="0"/>
                                      </a:rPr>
                                      <m:t>𝜇</m:t>
                                    </m:r>
                                  </m:e>
                                  <m:sub>
                                    <m:r>
                                      <a:rPr lang="en-GB" b="0" i="1" smtClean="0">
                                        <a:solidFill>
                                          <a:schemeClr val="tx1"/>
                                        </a:solidFill>
                                        <a:latin typeface="Cambria Math" panose="02040503050406030204" pitchFamily="18" charset="0"/>
                                        <a:ea typeface="Cambria Math" panose="02040503050406030204" pitchFamily="18" charset="0"/>
                                      </a:rPr>
                                      <m:t>1</m:t>
                                    </m:r>
                                  </m:sub>
                                </m:sSub>
                              </m:e>
                            </m:mr>
                            <m:mr>
                              <m:e>
                                <m:r>
                                  <a:rPr lang="en-GB" b="0" i="1" smtClean="0">
                                    <a:solidFill>
                                      <a:schemeClr val="tx1"/>
                                    </a:solidFill>
                                    <a:latin typeface="Cambria Math" panose="02040503050406030204" pitchFamily="18" charset="0"/>
                                    <a:ea typeface="Cambria Math" panose="02040503050406030204" pitchFamily="18" charset="0"/>
                                  </a:rPr>
                                  <m:t>1</m:t>
                                </m:r>
                              </m:e>
                            </m:mr>
                            <m:mr>
                              <m:e>
                                <m:m>
                                  <m:mPr>
                                    <m:mcs>
                                      <m:mc>
                                        <m:mcPr>
                                          <m:count m:val="1"/>
                                          <m:mcJc m:val="center"/>
                                        </m:mcPr>
                                      </m:mc>
                                    </m:mcs>
                                    <m:ctrlPr>
                                      <a:rPr lang="en-GB" i="1">
                                        <a:solidFill>
                                          <a:schemeClr val="tx1"/>
                                        </a:solidFill>
                                        <a:latin typeface="Cambria Math" panose="02040503050406030204" pitchFamily="18" charset="0"/>
                                        <a:ea typeface="Cambria Math" panose="02040503050406030204" pitchFamily="18" charset="0"/>
                                      </a:rPr>
                                    </m:ctrlPr>
                                  </m:mPr>
                                  <m:mr>
                                    <m:e>
                                      <m:acc>
                                        <m:accPr>
                                          <m:chr m:val="̂"/>
                                          <m:ctrlPr>
                                            <a:rPr lang="en-GB" i="1">
                                              <a:solidFill>
                                                <a:schemeClr val="tx1"/>
                                              </a:solidFill>
                                              <a:latin typeface="Cambria Math" panose="02040503050406030204" pitchFamily="18" charset="0"/>
                                              <a:ea typeface="Cambria Math" panose="02040503050406030204" pitchFamily="18" charset="0"/>
                                            </a:rPr>
                                          </m:ctrlPr>
                                        </m:accPr>
                                        <m:e>
                                          <m:r>
                                            <a:rPr lang="en-GB" i="1">
                                              <a:solidFill>
                                                <a:schemeClr val="tx1"/>
                                              </a:solidFill>
                                              <a:latin typeface="Cambria Math" panose="02040503050406030204" pitchFamily="18" charset="0"/>
                                              <a:ea typeface="Cambria Math" panose="02040503050406030204" pitchFamily="18" charset="0"/>
                                            </a:rPr>
                                            <m:t>𝑠</m:t>
                                          </m:r>
                                        </m:e>
                                      </m:acc>
                                      <m:r>
                                        <a:rPr lang="en-GB" i="1">
                                          <a:solidFill>
                                            <a:schemeClr val="tx1"/>
                                          </a:solidFill>
                                          <a:latin typeface="Cambria Math" panose="02040503050406030204" pitchFamily="18" charset="0"/>
                                          <a:ea typeface="Cambria Math" panose="02040503050406030204" pitchFamily="18" charset="0"/>
                                        </a:rPr>
                                        <m:t>−</m:t>
                                      </m:r>
                                      <m:sSub>
                                        <m:sSubPr>
                                          <m:ctrlPr>
                                            <a:rPr lang="en-GB" i="1">
                                              <a:solidFill>
                                                <a:schemeClr val="tx1"/>
                                              </a:solidFill>
                                              <a:latin typeface="Cambria Math" panose="02040503050406030204" pitchFamily="18" charset="0"/>
                                              <a:ea typeface="Cambria Math" panose="02040503050406030204" pitchFamily="18" charset="0"/>
                                            </a:rPr>
                                          </m:ctrlPr>
                                        </m:sSubPr>
                                        <m:e>
                                          <m:r>
                                            <a:rPr lang="en-GB" i="1" smtClean="0">
                                              <a:solidFill>
                                                <a:schemeClr val="tx1"/>
                                              </a:solidFill>
                                              <a:latin typeface="Cambria Math" panose="02040503050406030204" pitchFamily="18" charset="0"/>
                                              <a:ea typeface="Cambria Math" panose="02040503050406030204" pitchFamily="18" charset="0"/>
                                            </a:rPr>
                                            <m:t>𝜇</m:t>
                                          </m:r>
                                        </m:e>
                                        <m:sub>
                                          <m:r>
                                            <a:rPr lang="en-GB" i="1">
                                              <a:solidFill>
                                                <a:schemeClr val="tx1"/>
                                              </a:solidFill>
                                              <a:latin typeface="Cambria Math" panose="02040503050406030204" pitchFamily="18" charset="0"/>
                                              <a:ea typeface="Cambria Math" panose="02040503050406030204" pitchFamily="18" charset="0"/>
                                            </a:rPr>
                                            <m:t>3</m:t>
                                          </m:r>
                                        </m:sub>
                                      </m:sSub>
                                    </m:e>
                                  </m:mr>
                                  <m:mr>
                                    <m:e>
                                      <m:acc>
                                        <m:accPr>
                                          <m:chr m:val="̂"/>
                                          <m:ctrlPr>
                                            <a:rPr lang="en-GB" i="1">
                                              <a:solidFill>
                                                <a:schemeClr val="tx1"/>
                                              </a:solidFill>
                                              <a:latin typeface="Cambria Math" panose="02040503050406030204" pitchFamily="18" charset="0"/>
                                              <a:ea typeface="Cambria Math" panose="02040503050406030204" pitchFamily="18" charset="0"/>
                                            </a:rPr>
                                          </m:ctrlPr>
                                        </m:accPr>
                                        <m:e>
                                          <m:r>
                                            <a:rPr lang="en-GB" i="1">
                                              <a:solidFill>
                                                <a:schemeClr val="tx1"/>
                                              </a:solidFill>
                                              <a:latin typeface="Cambria Math" panose="02040503050406030204" pitchFamily="18" charset="0"/>
                                              <a:ea typeface="Cambria Math" panose="02040503050406030204" pitchFamily="18" charset="0"/>
                                            </a:rPr>
                                            <m:t>𝑠</m:t>
                                          </m:r>
                                        </m:e>
                                      </m:acc>
                                      <m:r>
                                        <a:rPr lang="en-GB" i="1">
                                          <a:solidFill>
                                            <a:schemeClr val="tx1"/>
                                          </a:solidFill>
                                          <a:latin typeface="Cambria Math" panose="02040503050406030204" pitchFamily="18" charset="0"/>
                                          <a:ea typeface="Cambria Math" panose="02040503050406030204" pitchFamily="18" charset="0"/>
                                        </a:rPr>
                                        <m:t>−</m:t>
                                      </m:r>
                                      <m:sSub>
                                        <m:sSubPr>
                                          <m:ctrlPr>
                                            <a:rPr lang="en-GB" i="1">
                                              <a:solidFill>
                                                <a:schemeClr val="tx1"/>
                                              </a:solidFill>
                                              <a:latin typeface="Cambria Math" panose="02040503050406030204" pitchFamily="18" charset="0"/>
                                              <a:ea typeface="Cambria Math" panose="02040503050406030204" pitchFamily="18" charset="0"/>
                                            </a:rPr>
                                          </m:ctrlPr>
                                        </m:sSubPr>
                                        <m:e>
                                          <m:r>
                                            <a:rPr lang="en-GB" i="1" smtClean="0">
                                              <a:solidFill>
                                                <a:schemeClr val="tx1"/>
                                              </a:solidFill>
                                              <a:latin typeface="Cambria Math" panose="02040503050406030204" pitchFamily="18" charset="0"/>
                                              <a:ea typeface="Cambria Math" panose="02040503050406030204" pitchFamily="18" charset="0"/>
                                            </a:rPr>
                                            <m:t>𝜇</m:t>
                                          </m:r>
                                        </m:e>
                                        <m:sub>
                                          <m:r>
                                            <a:rPr lang="en-GB" i="1">
                                              <a:solidFill>
                                                <a:schemeClr val="tx1"/>
                                              </a:solidFill>
                                              <a:latin typeface="Cambria Math" panose="02040503050406030204" pitchFamily="18" charset="0"/>
                                              <a:ea typeface="Cambria Math" panose="02040503050406030204" pitchFamily="18" charset="0"/>
                                            </a:rPr>
                                            <m:t>4</m:t>
                                          </m:r>
                                        </m:sub>
                                      </m:sSub>
                                    </m:e>
                                  </m:mr>
                                </m:m>
                              </m:e>
                            </m:mr>
                          </m:m>
                        </m:e>
                      </m:d>
                    </m:oMath>
                  </m:oMathPara>
                </a14:m>
                <a:endParaRPr lang="en-GB" dirty="0"/>
              </a:p>
            </p:txBody>
          </p:sp>
        </mc:Choice>
        <mc:Fallback>
          <p:sp>
            <p:nvSpPr>
              <p:cNvPr id="6" name="TextBox 5">
                <a:extLst>
                  <a:ext uri="{FF2B5EF4-FFF2-40B4-BE49-F238E27FC236}">
                    <a16:creationId xmlns:a16="http://schemas.microsoft.com/office/drawing/2014/main" id="{1835890A-1C3C-EDD0-2076-AE9504F02312}"/>
                  </a:ext>
                </a:extLst>
              </p:cNvPr>
              <p:cNvSpPr txBox="1">
                <a:spLocks noRot="1" noChangeAspect="1" noMove="1" noResize="1" noEditPoints="1" noAdjustHandles="1" noChangeArrowheads="1" noChangeShapeType="1" noTextEdit="1"/>
              </p:cNvSpPr>
              <p:nvPr/>
            </p:nvSpPr>
            <p:spPr>
              <a:xfrm>
                <a:off x="741368" y="2693010"/>
                <a:ext cx="2114550" cy="955711"/>
              </a:xfrm>
              <a:prstGeom prst="rect">
                <a:avLst/>
              </a:prstGeom>
              <a:blipFill>
                <a:blip r:embed="rId4"/>
                <a:stretch>
                  <a:fillRect/>
                </a:stretch>
              </a:blipFill>
            </p:spPr>
            <p:txBody>
              <a:bodyPr/>
              <a:lstStyle/>
              <a:p>
                <a:r>
                  <a:rPr lang="en-GB">
                    <a:noFill/>
                  </a:rPr>
                  <a:t> </a:t>
                </a:r>
              </a:p>
            </p:txBody>
          </p:sp>
        </mc:Fallback>
      </mc:AlternateContent>
      <p:pic>
        <p:nvPicPr>
          <p:cNvPr id="13" name="Picture 12" descr="A picture containing diagram, line, plot&#10;&#10;Description automatically generated">
            <a:extLst>
              <a:ext uri="{FF2B5EF4-FFF2-40B4-BE49-F238E27FC236}">
                <a16:creationId xmlns:a16="http://schemas.microsoft.com/office/drawing/2014/main" id="{5EA27C75-135E-6345-7F0E-63447353D6B5}"/>
              </a:ext>
            </a:extLst>
          </p:cNvPr>
          <p:cNvPicPr>
            <a:picLocks noChangeAspect="1"/>
          </p:cNvPicPr>
          <p:nvPr/>
        </p:nvPicPr>
        <p:blipFill>
          <a:blip r:embed="rId5"/>
          <a:stretch>
            <a:fillRect/>
          </a:stretch>
        </p:blipFill>
        <p:spPr>
          <a:xfrm>
            <a:off x="4817327" y="1298224"/>
            <a:ext cx="2937677" cy="2198571"/>
          </a:xfrm>
          <a:prstGeom prst="rect">
            <a:avLst/>
          </a:prstGeom>
        </p:spPr>
      </p:pic>
      <p:pic>
        <p:nvPicPr>
          <p:cNvPr id="11" name="Picture 10" descr="A picture containing line, diagram, plot, screenshot&#10;&#10;Description automatically generated">
            <a:extLst>
              <a:ext uri="{FF2B5EF4-FFF2-40B4-BE49-F238E27FC236}">
                <a16:creationId xmlns:a16="http://schemas.microsoft.com/office/drawing/2014/main" id="{02CE992C-FD2D-27ED-1E5E-F741037CCF81}"/>
              </a:ext>
            </a:extLst>
          </p:cNvPr>
          <p:cNvPicPr>
            <a:picLocks noChangeAspect="1"/>
          </p:cNvPicPr>
          <p:nvPr/>
        </p:nvPicPr>
        <p:blipFill>
          <a:blip r:embed="rId6"/>
          <a:stretch>
            <a:fillRect/>
          </a:stretch>
        </p:blipFill>
        <p:spPr>
          <a:xfrm>
            <a:off x="4817326" y="1298224"/>
            <a:ext cx="2937677" cy="2198571"/>
          </a:xfrm>
          <a:prstGeom prst="rect">
            <a:avLst/>
          </a:prstGeom>
        </p:spPr>
      </p:pic>
    </p:spTree>
    <p:extLst>
      <p:ext uri="{BB962C8B-B14F-4D97-AF65-F5344CB8AC3E}">
        <p14:creationId xmlns:p14="http://schemas.microsoft.com/office/powerpoint/2010/main" val="2424739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691"/>
        <p:cNvGrpSpPr/>
        <p:nvPr/>
      </p:nvGrpSpPr>
      <p:grpSpPr>
        <a:xfrm>
          <a:off x="0" y="0"/>
          <a:ext cx="0" cy="0"/>
          <a:chOff x="0" y="0"/>
          <a:chExt cx="0" cy="0"/>
        </a:xfrm>
      </p:grpSpPr>
      <p:pic>
        <p:nvPicPr>
          <p:cNvPr id="15" name="Picture 14" descr="A picture containing text, screenshot, diagram, plot&#10;&#10;Description automatically generated">
            <a:extLst>
              <a:ext uri="{FF2B5EF4-FFF2-40B4-BE49-F238E27FC236}">
                <a16:creationId xmlns:a16="http://schemas.microsoft.com/office/drawing/2014/main" id="{926F99F6-E5F1-3E2A-3161-ABAB31C3F47E}"/>
              </a:ext>
            </a:extLst>
          </p:cNvPr>
          <p:cNvPicPr>
            <a:picLocks noChangeAspect="1"/>
          </p:cNvPicPr>
          <p:nvPr/>
        </p:nvPicPr>
        <p:blipFill>
          <a:blip r:embed="rId3"/>
          <a:stretch>
            <a:fillRect/>
          </a:stretch>
        </p:blipFill>
        <p:spPr>
          <a:xfrm>
            <a:off x="3269735" y="1225784"/>
            <a:ext cx="5313354" cy="3449264"/>
          </a:xfrm>
          <a:prstGeom prst="rect">
            <a:avLst/>
          </a:prstGeom>
        </p:spPr>
      </p:pic>
      <p:pic>
        <p:nvPicPr>
          <p:cNvPr id="34" name="Picture 33" descr="Chart, bar chart&#10;&#10;Description automatically generated">
            <a:extLst>
              <a:ext uri="{FF2B5EF4-FFF2-40B4-BE49-F238E27FC236}">
                <a16:creationId xmlns:a16="http://schemas.microsoft.com/office/drawing/2014/main" id="{91EB7A73-B0DD-0004-3166-889FC2EA6494}"/>
              </a:ext>
            </a:extLst>
          </p:cNvPr>
          <p:cNvPicPr>
            <a:picLocks noChangeAspect="1"/>
          </p:cNvPicPr>
          <p:nvPr/>
        </p:nvPicPr>
        <p:blipFill>
          <a:blip r:embed="rId4"/>
          <a:stretch>
            <a:fillRect/>
          </a:stretch>
        </p:blipFill>
        <p:spPr>
          <a:xfrm>
            <a:off x="3269735" y="1225784"/>
            <a:ext cx="5313354" cy="3441696"/>
          </a:xfrm>
          <a:prstGeom prst="rect">
            <a:avLst/>
          </a:prstGeom>
        </p:spPr>
      </p:pic>
      <p:sp>
        <p:nvSpPr>
          <p:cNvPr id="2" name="Google Shape;1520;p59">
            <a:extLst>
              <a:ext uri="{FF2B5EF4-FFF2-40B4-BE49-F238E27FC236}">
                <a16:creationId xmlns:a16="http://schemas.microsoft.com/office/drawing/2014/main" id="{5F18C23A-A1D5-B478-6579-FF3BCBF0EB61}"/>
              </a:ext>
            </a:extLst>
          </p:cNvPr>
          <p:cNvSpPr txBox="1">
            <a:spLocks/>
          </p:cNvSpPr>
          <p:nvPr/>
        </p:nvSpPr>
        <p:spPr>
          <a:xfrm>
            <a:off x="856409" y="1225784"/>
            <a:ext cx="1704857" cy="867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2800"/>
              <a:buFont typeface="DM Sans"/>
              <a:buNone/>
              <a:defRPr sz="1400" b="0" i="0" u="none" strike="noStrike" cap="none">
                <a:solidFill>
                  <a:schemeClr val="lt2"/>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9pPr>
          </a:lstStyle>
          <a:p>
            <a:pPr marL="0" indent="0" algn="l"/>
            <a:r>
              <a:rPr lang="pt-BR" b="1" dirty="0"/>
              <a:t>Deteção</a:t>
            </a:r>
          </a:p>
          <a:p>
            <a:pPr marL="0" indent="0" algn="l"/>
            <a:endParaRPr lang="pt-BR" b="1" dirty="0"/>
          </a:p>
          <a:p>
            <a:pPr marL="0" indent="0" algn="l"/>
            <a:r>
              <a:rPr lang="pt-BR" b="1" dirty="0"/>
              <a:t>Identificação</a:t>
            </a:r>
          </a:p>
        </p:txBody>
      </p:sp>
      <p:pic>
        <p:nvPicPr>
          <p:cNvPr id="3" name="Graphic 2" descr="Tick with solid fill">
            <a:extLst>
              <a:ext uri="{FF2B5EF4-FFF2-40B4-BE49-F238E27FC236}">
                <a16:creationId xmlns:a16="http://schemas.microsoft.com/office/drawing/2014/main" id="{33F71A9D-BB38-839D-53CC-0D76379CD8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43226" y="1279797"/>
            <a:ext cx="315647" cy="315647"/>
          </a:xfrm>
          <a:prstGeom prst="rect">
            <a:avLst/>
          </a:prstGeom>
        </p:spPr>
      </p:pic>
      <p:pic>
        <p:nvPicPr>
          <p:cNvPr id="4" name="Graphic 3" descr="Tick with solid fill">
            <a:extLst>
              <a:ext uri="{FF2B5EF4-FFF2-40B4-BE49-F238E27FC236}">
                <a16:creationId xmlns:a16="http://schemas.microsoft.com/office/drawing/2014/main" id="{2E5F0F1B-47E1-30D1-93A1-46508FB0764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39712" y="1695794"/>
            <a:ext cx="315647" cy="315647"/>
          </a:xfrm>
          <a:prstGeom prst="rect">
            <a:avLst/>
          </a:prstGeom>
        </p:spPr>
      </p:pic>
      <p:sp>
        <p:nvSpPr>
          <p:cNvPr id="13" name="Google Shape;704;p38">
            <a:extLst>
              <a:ext uri="{FF2B5EF4-FFF2-40B4-BE49-F238E27FC236}">
                <a16:creationId xmlns:a16="http://schemas.microsoft.com/office/drawing/2014/main" id="{00D3445E-D587-962F-441E-F2CEBCB41946}"/>
              </a:ext>
            </a:extLst>
          </p:cNvPr>
          <p:cNvSpPr txBox="1">
            <a:spLocks/>
          </p:cNvSpPr>
          <p:nvPr/>
        </p:nvSpPr>
        <p:spPr>
          <a:xfrm>
            <a:off x="719675" y="539500"/>
            <a:ext cx="7711200" cy="4782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3000" b="1" dirty="0">
                <a:solidFill>
                  <a:schemeClr val="dk1"/>
                </a:solidFill>
                <a:latin typeface="DM Sans"/>
                <a:sym typeface="DM Sans"/>
              </a:rPr>
              <a:t>Rede “kite” e cargas modeladas como cadeias de Markov</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0D2EAEE-FD9B-E19E-3513-8A2E755C050D}"/>
                  </a:ext>
                </a:extLst>
              </p:cNvPr>
              <p:cNvSpPr txBox="1"/>
              <p:nvPr/>
            </p:nvSpPr>
            <p:spPr>
              <a:xfrm>
                <a:off x="4285099" y="2794824"/>
                <a:ext cx="37603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chemeClr val="tx1"/>
                              </a:solidFill>
                              <a:latin typeface="Cambria Math" panose="02040503050406030204" pitchFamily="18" charset="0"/>
                              <a:ea typeface="Cambria Math" panose="02040503050406030204" pitchFamily="18" charset="0"/>
                            </a:rPr>
                          </m:ctrlPr>
                        </m:sSubPr>
                        <m:e>
                          <m:r>
                            <a:rPr lang="en-GB" b="0" i="1" smtClean="0">
                              <a:solidFill>
                                <a:schemeClr val="tx1"/>
                              </a:solidFill>
                              <a:latin typeface="Cambria Math" panose="02040503050406030204" pitchFamily="18" charset="0"/>
                              <a:ea typeface="Cambria Math" panose="02040503050406030204" pitchFamily="18" charset="0"/>
                            </a:rPr>
                            <m:t>𝑟</m:t>
                          </m:r>
                        </m:e>
                        <m:sub>
                          <m:r>
                            <a:rPr lang="en-GB" b="0" i="1" smtClean="0">
                              <a:solidFill>
                                <a:schemeClr val="tx1"/>
                              </a:solidFill>
                              <a:latin typeface="Cambria Math" panose="02040503050406030204" pitchFamily="18" charset="0"/>
                              <a:ea typeface="Cambria Math" panose="02040503050406030204" pitchFamily="18" charset="0"/>
                            </a:rPr>
                            <m:t>2</m:t>
                          </m:r>
                        </m:sub>
                      </m:sSub>
                    </m:oMath>
                  </m:oMathPara>
                </a14:m>
                <a:endParaRPr lang="en-GB" dirty="0"/>
              </a:p>
            </p:txBody>
          </p:sp>
        </mc:Choice>
        <mc:Fallback>
          <p:sp>
            <p:nvSpPr>
              <p:cNvPr id="7" name="TextBox 6">
                <a:extLst>
                  <a:ext uri="{FF2B5EF4-FFF2-40B4-BE49-F238E27FC236}">
                    <a16:creationId xmlns:a16="http://schemas.microsoft.com/office/drawing/2014/main" id="{90D2EAEE-FD9B-E19E-3513-8A2E755C050D}"/>
                  </a:ext>
                </a:extLst>
              </p:cNvPr>
              <p:cNvSpPr txBox="1">
                <a:spLocks noRot="1" noChangeAspect="1" noMove="1" noResize="1" noEditPoints="1" noAdjustHandles="1" noChangeArrowheads="1" noChangeShapeType="1" noTextEdit="1"/>
              </p:cNvSpPr>
              <p:nvPr/>
            </p:nvSpPr>
            <p:spPr>
              <a:xfrm>
                <a:off x="4285099" y="2794824"/>
                <a:ext cx="376039" cy="307777"/>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F651A6D5-A5F8-81C0-66F2-91F8A70AB07C}"/>
                  </a:ext>
                </a:extLst>
              </p:cNvPr>
              <p:cNvSpPr txBox="1"/>
              <p:nvPr/>
            </p:nvSpPr>
            <p:spPr>
              <a:xfrm>
                <a:off x="4266048" y="2174736"/>
                <a:ext cx="37603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chemeClr val="tx1"/>
                              </a:solidFill>
                              <a:latin typeface="Cambria Math" panose="02040503050406030204" pitchFamily="18" charset="0"/>
                              <a:ea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𝑃</m:t>
                          </m:r>
                        </m:e>
                        <m:sub>
                          <m:r>
                            <a:rPr lang="en-GB" i="1">
                              <a:solidFill>
                                <a:schemeClr val="tx1"/>
                              </a:solidFill>
                              <a:latin typeface="Cambria Math" panose="02040503050406030204" pitchFamily="18" charset="0"/>
                              <a:ea typeface="Cambria Math" panose="02040503050406030204" pitchFamily="18" charset="0"/>
                            </a:rPr>
                            <m:t>31</m:t>
                          </m:r>
                        </m:sub>
                      </m:sSub>
                    </m:oMath>
                  </m:oMathPara>
                </a14:m>
                <a:endParaRPr lang="en-GB" dirty="0"/>
              </a:p>
            </p:txBody>
          </p:sp>
        </mc:Choice>
        <mc:Fallback>
          <p:sp>
            <p:nvSpPr>
              <p:cNvPr id="6" name="TextBox 5">
                <a:extLst>
                  <a:ext uri="{FF2B5EF4-FFF2-40B4-BE49-F238E27FC236}">
                    <a16:creationId xmlns:a16="http://schemas.microsoft.com/office/drawing/2014/main" id="{F651A6D5-A5F8-81C0-66F2-91F8A70AB07C}"/>
                  </a:ext>
                </a:extLst>
              </p:cNvPr>
              <p:cNvSpPr txBox="1">
                <a:spLocks noRot="1" noChangeAspect="1" noMove="1" noResize="1" noEditPoints="1" noAdjustHandles="1" noChangeArrowheads="1" noChangeShapeType="1" noTextEdit="1"/>
              </p:cNvSpPr>
              <p:nvPr/>
            </p:nvSpPr>
            <p:spPr>
              <a:xfrm>
                <a:off x="4266048" y="2174736"/>
                <a:ext cx="376039" cy="307777"/>
              </a:xfrm>
              <a:prstGeom prst="rect">
                <a:avLst/>
              </a:prstGeom>
              <a:blipFill>
                <a:blip r:embed="rId8"/>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110982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p:bldP spid="6" grpId="0" build="allAtOnce"/>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04;p38">
            <a:extLst>
              <a:ext uri="{FF2B5EF4-FFF2-40B4-BE49-F238E27FC236}">
                <a16:creationId xmlns:a16="http://schemas.microsoft.com/office/drawing/2014/main" id="{7FEC7982-04FD-3C23-642E-3466827A2DBA}"/>
              </a:ext>
            </a:extLst>
          </p:cNvPr>
          <p:cNvSpPr txBox="1">
            <a:spLocks/>
          </p:cNvSpPr>
          <p:nvPr/>
        </p:nvSpPr>
        <p:spPr>
          <a:xfrm>
            <a:off x="719675" y="539500"/>
            <a:ext cx="7711200" cy="4782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3000" b="1" dirty="0">
                <a:solidFill>
                  <a:schemeClr val="dk1"/>
                </a:solidFill>
                <a:latin typeface="DM Sans"/>
                <a:sym typeface="DM Sans"/>
              </a:rPr>
              <a:t>Rede “kite” e injeção de “false data”</a:t>
            </a:r>
          </a:p>
        </p:txBody>
      </p:sp>
      <p:pic>
        <p:nvPicPr>
          <p:cNvPr id="30" name="Picture 29" descr="Shape, polygon&#10;&#10;Description automatically generated">
            <a:extLst>
              <a:ext uri="{FF2B5EF4-FFF2-40B4-BE49-F238E27FC236}">
                <a16:creationId xmlns:a16="http://schemas.microsoft.com/office/drawing/2014/main" id="{3671846B-F411-5EF6-FA8E-E609AB2A79DB}"/>
              </a:ext>
            </a:extLst>
          </p:cNvPr>
          <p:cNvPicPr>
            <a:picLocks noChangeAspect="1"/>
          </p:cNvPicPr>
          <p:nvPr/>
        </p:nvPicPr>
        <p:blipFill>
          <a:blip r:embed="rId2"/>
          <a:stretch>
            <a:fillRect/>
          </a:stretch>
        </p:blipFill>
        <p:spPr>
          <a:xfrm>
            <a:off x="5460697" y="1325899"/>
            <a:ext cx="2131744" cy="2131744"/>
          </a:xfrm>
          <a:prstGeom prst="rect">
            <a:avLst/>
          </a:prstGeom>
        </p:spPr>
      </p:pic>
      <p:pic>
        <p:nvPicPr>
          <p:cNvPr id="31" name="Graphic 30" descr="Server with solid fill">
            <a:extLst>
              <a:ext uri="{FF2B5EF4-FFF2-40B4-BE49-F238E27FC236}">
                <a16:creationId xmlns:a16="http://schemas.microsoft.com/office/drawing/2014/main" id="{84B54C0C-9A84-9F27-A235-E404205F90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96484" y="1663982"/>
            <a:ext cx="240427" cy="240427"/>
          </a:xfrm>
          <a:prstGeom prst="rect">
            <a:avLst/>
          </a:prstGeom>
        </p:spPr>
      </p:pic>
      <p:pic>
        <p:nvPicPr>
          <p:cNvPr id="32" name="Graphic 31" descr="Programmer male with solid fill">
            <a:extLst>
              <a:ext uri="{FF2B5EF4-FFF2-40B4-BE49-F238E27FC236}">
                <a16:creationId xmlns:a16="http://schemas.microsoft.com/office/drawing/2014/main" id="{C9294E4D-B0AF-9F3C-454A-26E97919AB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19995" y="2330550"/>
            <a:ext cx="241200" cy="241200"/>
          </a:xfrm>
          <a:prstGeom prst="rect">
            <a:avLst/>
          </a:prstGeom>
        </p:spPr>
      </p:pic>
      <p:pic>
        <p:nvPicPr>
          <p:cNvPr id="33" name="Graphic 32" descr="Computer with solid fill">
            <a:extLst>
              <a:ext uri="{FF2B5EF4-FFF2-40B4-BE49-F238E27FC236}">
                <a16:creationId xmlns:a16="http://schemas.microsoft.com/office/drawing/2014/main" id="{971BA97E-4BE8-6325-0F22-8E89F6CBA27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46639" y="3118492"/>
            <a:ext cx="241200" cy="241200"/>
          </a:xfrm>
          <a:prstGeom prst="rect">
            <a:avLst/>
          </a:prstGeom>
        </p:spPr>
      </p:pic>
      <p:cxnSp>
        <p:nvCxnSpPr>
          <p:cNvPr id="34" name="Connector: Curved 33">
            <a:extLst>
              <a:ext uri="{FF2B5EF4-FFF2-40B4-BE49-F238E27FC236}">
                <a16:creationId xmlns:a16="http://schemas.microsoft.com/office/drawing/2014/main" id="{1295C776-D141-A724-8C4B-2CFEFFE6B5D1}"/>
              </a:ext>
            </a:extLst>
          </p:cNvPr>
          <p:cNvCxnSpPr>
            <a:cxnSpLocks/>
          </p:cNvCxnSpPr>
          <p:nvPr/>
        </p:nvCxnSpPr>
        <p:spPr>
          <a:xfrm rot="16200000" flipH="1">
            <a:off x="5627564" y="2017519"/>
            <a:ext cx="402164" cy="223895"/>
          </a:xfrm>
          <a:prstGeom prst="curvedConnector3">
            <a:avLst>
              <a:gd name="adj1" fmla="val 4621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5" name="Connector: Curved 34">
            <a:extLst>
              <a:ext uri="{FF2B5EF4-FFF2-40B4-BE49-F238E27FC236}">
                <a16:creationId xmlns:a16="http://schemas.microsoft.com/office/drawing/2014/main" id="{AF1BC0F9-59D9-AD84-36FE-A46B0EE85036}"/>
              </a:ext>
            </a:extLst>
          </p:cNvPr>
          <p:cNvCxnSpPr>
            <a:cxnSpLocks/>
            <a:endCxn id="33" idx="0"/>
          </p:cNvCxnSpPr>
          <p:nvPr/>
        </p:nvCxnSpPr>
        <p:spPr>
          <a:xfrm rot="5400000">
            <a:off x="5549695" y="2727591"/>
            <a:ext cx="508446" cy="273357"/>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F35109A2-4981-FDA4-7728-5365736089B8}"/>
                  </a:ext>
                </a:extLst>
              </p:cNvPr>
              <p:cNvSpPr txBox="1"/>
              <p:nvPr/>
            </p:nvSpPr>
            <p:spPr>
              <a:xfrm>
                <a:off x="5787839" y="2702995"/>
                <a:ext cx="37542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200" b="0" i="1" smtClean="0">
                              <a:solidFill>
                                <a:srgbClr val="D78C9B"/>
                              </a:solidFill>
                              <a:latin typeface="Cambria Math" panose="02040503050406030204" pitchFamily="18" charset="0"/>
                            </a:rPr>
                          </m:ctrlPr>
                        </m:sSubPr>
                        <m:e>
                          <m:r>
                            <a:rPr lang="en-GB" sz="1200" b="0" i="1" smtClean="0">
                              <a:solidFill>
                                <a:srgbClr val="D78C9B"/>
                              </a:solidFill>
                              <a:latin typeface="Cambria Math" panose="02040503050406030204" pitchFamily="18" charset="0"/>
                            </a:rPr>
                            <m:t>𝑧</m:t>
                          </m:r>
                        </m:e>
                        <m:sub>
                          <m:r>
                            <a:rPr lang="en-GB" sz="1200" b="0" i="1" smtClean="0">
                              <a:solidFill>
                                <a:srgbClr val="D78C9B"/>
                              </a:solidFill>
                              <a:latin typeface="Cambria Math" panose="02040503050406030204" pitchFamily="18" charset="0"/>
                            </a:rPr>
                            <m:t>𝑎</m:t>
                          </m:r>
                        </m:sub>
                      </m:sSub>
                    </m:oMath>
                  </m:oMathPara>
                </a14:m>
                <a:endParaRPr lang="en-GB" sz="1200" dirty="0"/>
              </a:p>
            </p:txBody>
          </p:sp>
        </mc:Choice>
        <mc:Fallback>
          <p:sp>
            <p:nvSpPr>
              <p:cNvPr id="36" name="TextBox 35">
                <a:extLst>
                  <a:ext uri="{FF2B5EF4-FFF2-40B4-BE49-F238E27FC236}">
                    <a16:creationId xmlns:a16="http://schemas.microsoft.com/office/drawing/2014/main" id="{F35109A2-4981-FDA4-7728-5365736089B8}"/>
                  </a:ext>
                </a:extLst>
              </p:cNvPr>
              <p:cNvSpPr txBox="1">
                <a:spLocks noRot="1" noChangeAspect="1" noMove="1" noResize="1" noEditPoints="1" noAdjustHandles="1" noChangeArrowheads="1" noChangeShapeType="1" noTextEdit="1"/>
              </p:cNvSpPr>
              <p:nvPr/>
            </p:nvSpPr>
            <p:spPr>
              <a:xfrm>
                <a:off x="5787839" y="2702995"/>
                <a:ext cx="375424" cy="276999"/>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E88891E1-C83D-5621-8585-7D2AFD4D31E3}"/>
                  </a:ext>
                </a:extLst>
              </p:cNvPr>
              <p:cNvSpPr txBox="1"/>
              <p:nvPr/>
            </p:nvSpPr>
            <p:spPr>
              <a:xfrm>
                <a:off x="5581024" y="2007420"/>
                <a:ext cx="271346"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200" b="0" i="1" smtClean="0">
                          <a:solidFill>
                            <a:srgbClr val="21B793"/>
                          </a:solidFill>
                          <a:latin typeface="Cambria Math" panose="02040503050406030204" pitchFamily="18" charset="0"/>
                        </a:rPr>
                        <m:t>𝑧</m:t>
                      </m:r>
                    </m:oMath>
                  </m:oMathPara>
                </a14:m>
                <a:endParaRPr lang="en-GB" sz="1200" dirty="0">
                  <a:solidFill>
                    <a:srgbClr val="21B793"/>
                  </a:solidFill>
                </a:endParaRPr>
              </a:p>
            </p:txBody>
          </p:sp>
        </mc:Choice>
        <mc:Fallback>
          <p:sp>
            <p:nvSpPr>
              <p:cNvPr id="37" name="TextBox 36">
                <a:extLst>
                  <a:ext uri="{FF2B5EF4-FFF2-40B4-BE49-F238E27FC236}">
                    <a16:creationId xmlns:a16="http://schemas.microsoft.com/office/drawing/2014/main" id="{E88891E1-C83D-5621-8585-7D2AFD4D31E3}"/>
                  </a:ext>
                </a:extLst>
              </p:cNvPr>
              <p:cNvSpPr txBox="1">
                <a:spLocks noRot="1" noChangeAspect="1" noMove="1" noResize="1" noEditPoints="1" noAdjustHandles="1" noChangeArrowheads="1" noChangeShapeType="1" noTextEdit="1"/>
              </p:cNvSpPr>
              <p:nvPr/>
            </p:nvSpPr>
            <p:spPr>
              <a:xfrm>
                <a:off x="5581024" y="2007420"/>
                <a:ext cx="271346" cy="276999"/>
              </a:xfrm>
              <a:prstGeom prst="rect">
                <a:avLst/>
              </a:prstGeom>
              <a:blipFill>
                <a:blip r:embed="rId10"/>
                <a:stretch>
                  <a:fillRect/>
                </a:stretch>
              </a:blipFill>
            </p:spPr>
            <p:txBody>
              <a:bodyPr/>
              <a:lstStyle/>
              <a:p>
                <a:r>
                  <a:rPr lang="en-GB">
                    <a:noFill/>
                  </a:rPr>
                  <a:t> </a:t>
                </a:r>
              </a:p>
            </p:txBody>
          </p:sp>
        </mc:Fallback>
      </mc:AlternateContent>
      <p:sp>
        <p:nvSpPr>
          <p:cNvPr id="38" name="Google Shape;1517;p59">
            <a:extLst>
              <a:ext uri="{FF2B5EF4-FFF2-40B4-BE49-F238E27FC236}">
                <a16:creationId xmlns:a16="http://schemas.microsoft.com/office/drawing/2014/main" id="{7F4455FF-D20C-4B4D-A715-1E239AD77DA1}"/>
              </a:ext>
            </a:extLst>
          </p:cNvPr>
          <p:cNvSpPr txBox="1">
            <a:spLocks/>
          </p:cNvSpPr>
          <p:nvPr/>
        </p:nvSpPr>
        <p:spPr>
          <a:xfrm>
            <a:off x="731390" y="1124666"/>
            <a:ext cx="3180865" cy="295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DM Sans"/>
              <a:buNone/>
              <a:defRPr sz="1800" b="1" i="0" u="none" strike="noStrike" cap="none">
                <a:solidFill>
                  <a:schemeClr val="accent5"/>
                </a:solidFill>
                <a:latin typeface="DM Sans"/>
                <a:ea typeface="DM Sans"/>
                <a:cs typeface="DM Sans"/>
                <a:sym typeface="DM Sans"/>
              </a:defRPr>
            </a:lvl1pPr>
            <a:lvl2pPr marR="0" lvl="1"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2pPr>
            <a:lvl3pPr marR="0" lvl="2"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3pPr>
            <a:lvl4pPr marR="0" lvl="3"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4pPr>
            <a:lvl5pPr marR="0" lvl="4"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5pPr>
            <a:lvl6pPr marR="0" lvl="5"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6pPr>
            <a:lvl7pPr marR="0" lvl="6"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7pPr>
            <a:lvl8pPr marR="0" lvl="7"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8pPr>
            <a:lvl9pPr marR="0" lvl="8"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9pPr>
          </a:lstStyle>
          <a:p>
            <a:pPr algn="l"/>
            <a:r>
              <a:rPr lang="en-GB" dirty="0" err="1"/>
              <a:t>Medições</a:t>
            </a:r>
            <a:endParaRPr lang="en-GB" dirty="0"/>
          </a:p>
        </p:txBody>
      </p:sp>
      <p:sp>
        <p:nvSpPr>
          <p:cNvPr id="39" name="Google Shape;1517;p59">
            <a:extLst>
              <a:ext uri="{FF2B5EF4-FFF2-40B4-BE49-F238E27FC236}">
                <a16:creationId xmlns:a16="http://schemas.microsoft.com/office/drawing/2014/main" id="{CFE38867-A8B4-B4E1-101C-286AF11E271E}"/>
              </a:ext>
            </a:extLst>
          </p:cNvPr>
          <p:cNvSpPr txBox="1">
            <a:spLocks/>
          </p:cNvSpPr>
          <p:nvPr/>
        </p:nvSpPr>
        <p:spPr>
          <a:xfrm>
            <a:off x="724756" y="1788268"/>
            <a:ext cx="3180865" cy="295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DM Sans"/>
              <a:buNone/>
              <a:defRPr sz="1800" b="1" i="0" u="none" strike="noStrike" cap="none">
                <a:solidFill>
                  <a:schemeClr val="accent5"/>
                </a:solidFill>
                <a:latin typeface="DM Sans"/>
                <a:ea typeface="DM Sans"/>
                <a:cs typeface="DM Sans"/>
                <a:sym typeface="DM Sans"/>
              </a:defRPr>
            </a:lvl1pPr>
            <a:lvl2pPr marR="0" lvl="1"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2pPr>
            <a:lvl3pPr marR="0" lvl="2"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3pPr>
            <a:lvl4pPr marR="0" lvl="3"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4pPr>
            <a:lvl5pPr marR="0" lvl="4"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5pPr>
            <a:lvl6pPr marR="0" lvl="5"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6pPr>
            <a:lvl7pPr marR="0" lvl="6"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7pPr>
            <a:lvl8pPr marR="0" lvl="7"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8pPr>
            <a:lvl9pPr marR="0" lvl="8"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9pPr>
          </a:lstStyle>
          <a:p>
            <a:pPr algn="l"/>
            <a:r>
              <a:rPr lang="en-GB" dirty="0" err="1"/>
              <a:t>Conhecimento</a:t>
            </a:r>
            <a:r>
              <a:rPr lang="en-GB" dirty="0"/>
              <a:t> da rede</a:t>
            </a:r>
          </a:p>
        </p:txBody>
      </p:sp>
      <p:sp>
        <p:nvSpPr>
          <p:cNvPr id="40" name="Google Shape;1517;p59">
            <a:extLst>
              <a:ext uri="{FF2B5EF4-FFF2-40B4-BE49-F238E27FC236}">
                <a16:creationId xmlns:a16="http://schemas.microsoft.com/office/drawing/2014/main" id="{B9A8A2FF-8B1E-C5D6-42CB-B1A047960794}"/>
              </a:ext>
            </a:extLst>
          </p:cNvPr>
          <p:cNvSpPr txBox="1">
            <a:spLocks/>
          </p:cNvSpPr>
          <p:nvPr/>
        </p:nvSpPr>
        <p:spPr>
          <a:xfrm>
            <a:off x="731391" y="3223998"/>
            <a:ext cx="3770550" cy="295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DM Sans"/>
              <a:buNone/>
              <a:defRPr sz="1800" b="1" i="0" u="none" strike="noStrike" cap="none">
                <a:solidFill>
                  <a:schemeClr val="accent5"/>
                </a:solidFill>
                <a:latin typeface="DM Sans"/>
                <a:ea typeface="DM Sans"/>
                <a:cs typeface="DM Sans"/>
                <a:sym typeface="DM Sans"/>
              </a:defRPr>
            </a:lvl1pPr>
            <a:lvl2pPr marR="0" lvl="1"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2pPr>
            <a:lvl3pPr marR="0" lvl="2"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3pPr>
            <a:lvl4pPr marR="0" lvl="3"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4pPr>
            <a:lvl5pPr marR="0" lvl="4"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5pPr>
            <a:lvl6pPr marR="0" lvl="5"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6pPr>
            <a:lvl7pPr marR="0" lvl="6"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7pPr>
            <a:lvl8pPr marR="0" lvl="7"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8pPr>
            <a:lvl9pPr marR="0" lvl="8"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9pPr>
          </a:lstStyle>
          <a:p>
            <a:pPr algn="l"/>
            <a:r>
              <a:rPr lang="en-GB" dirty="0" err="1"/>
              <a:t>Resíduos</a:t>
            </a:r>
            <a:endParaRPr lang="en-GB" dirty="0"/>
          </a:p>
        </p:txBody>
      </p:sp>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CFD0676F-8464-1713-6760-E986C5AD2872}"/>
                  </a:ext>
                </a:extLst>
              </p:cNvPr>
              <p:cNvSpPr txBox="1"/>
              <p:nvPr/>
            </p:nvSpPr>
            <p:spPr>
              <a:xfrm>
                <a:off x="731390" y="3552740"/>
                <a:ext cx="2191167" cy="43999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𝑟</m:t>
                          </m:r>
                        </m:e>
                        <m:sub>
                          <m:r>
                            <a:rPr lang="en-GB" b="0" i="1" smtClean="0">
                              <a:solidFill>
                                <a:schemeClr val="tx1"/>
                              </a:solidFill>
                              <a:latin typeface="Cambria Math" panose="02040503050406030204" pitchFamily="18" charset="0"/>
                            </a:rPr>
                            <m:t>𝑎</m:t>
                          </m:r>
                        </m:sub>
                      </m:sSub>
                      <m:r>
                        <a:rPr lang="en-GB" b="0" i="1" smtClean="0">
                          <a:solidFill>
                            <a:schemeClr val="tx1"/>
                          </a:solidFill>
                          <a:latin typeface="Cambria Math" panose="02040503050406030204" pitchFamily="18" charset="0"/>
                        </a:rPr>
                        <m:t>=</m:t>
                      </m:r>
                      <m:sSub>
                        <m:sSubPr>
                          <m:ctrlPr>
                            <a:rPr lang="en-GB" i="1">
                              <a:solidFill>
                                <a:schemeClr val="tx2"/>
                              </a:solidFill>
                              <a:latin typeface="Cambria Math" panose="02040503050406030204" pitchFamily="18" charset="0"/>
                            </a:rPr>
                          </m:ctrlPr>
                        </m:sSubPr>
                        <m:e>
                          <m:r>
                            <a:rPr lang="en-GB" i="1">
                              <a:solidFill>
                                <a:schemeClr val="tx2"/>
                              </a:solidFill>
                              <a:latin typeface="Cambria Math" panose="02040503050406030204" pitchFamily="18" charset="0"/>
                            </a:rPr>
                            <m:t>𝑧</m:t>
                          </m:r>
                        </m:e>
                        <m:sub>
                          <m:r>
                            <a:rPr lang="en-GB" i="1">
                              <a:solidFill>
                                <a:schemeClr val="tx2"/>
                              </a:solidFill>
                              <a:latin typeface="Cambria Math" panose="02040503050406030204" pitchFamily="18" charset="0"/>
                            </a:rPr>
                            <m:t>𝑎</m:t>
                          </m:r>
                        </m:sub>
                      </m:sSub>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𝐻</m:t>
                      </m:r>
                      <m:sSub>
                        <m:sSubPr>
                          <m:ctrlPr>
                            <a:rPr lang="en-GB" i="1">
                              <a:solidFill>
                                <a:schemeClr val="tx1"/>
                              </a:solidFill>
                              <a:latin typeface="Cambria Math" panose="02040503050406030204" pitchFamily="18" charset="0"/>
                              <a:ea typeface="Cambria Math" panose="02040503050406030204" pitchFamily="18" charset="0"/>
                            </a:rPr>
                          </m:ctrlPr>
                        </m:sSubPr>
                        <m:e>
                          <m:acc>
                            <m:accPr>
                              <m:chr m:val="̂"/>
                              <m:ctrlPr>
                                <a:rPr lang="en-GB" i="1">
                                  <a:solidFill>
                                    <a:schemeClr val="tx1"/>
                                  </a:solidFill>
                                  <a:latin typeface="Cambria Math" panose="02040503050406030204" pitchFamily="18" charset="0"/>
                                </a:rPr>
                              </m:ctrlPr>
                            </m:accPr>
                            <m:e>
                              <m:r>
                                <a:rPr lang="en-GB" i="1">
                                  <a:solidFill>
                                    <a:schemeClr val="tx1"/>
                                  </a:solidFill>
                                  <a:latin typeface="Cambria Math" panose="02040503050406030204" pitchFamily="18" charset="0"/>
                                  <a:ea typeface="Cambria Math" panose="02040503050406030204" pitchFamily="18" charset="0"/>
                                </a:rPr>
                                <m:t>𝜃</m:t>
                              </m:r>
                            </m:e>
                          </m:acc>
                        </m:e>
                        <m:sub>
                          <m:r>
                            <a:rPr lang="en-GB" i="1">
                              <a:solidFill>
                                <a:schemeClr val="tx1"/>
                              </a:solidFill>
                              <a:latin typeface="Cambria Math" panose="02040503050406030204" pitchFamily="18" charset="0"/>
                              <a:ea typeface="Cambria Math" panose="02040503050406030204" pitchFamily="18" charset="0"/>
                            </a:rPr>
                            <m:t>𝑎</m:t>
                          </m:r>
                        </m:sub>
                      </m:sSub>
                      <m:r>
                        <a:rPr lang="en-GB" b="0" i="1" smtClean="0">
                          <a:solidFill>
                            <a:schemeClr val="tx1"/>
                          </a:solidFill>
                          <a:latin typeface="Cambria Math" panose="02040503050406030204" pitchFamily="18" charset="0"/>
                          <a:ea typeface="Cambria Math" panose="02040503050406030204" pitchFamily="18" charset="0"/>
                        </a:rPr>
                        <m:t>=</m:t>
                      </m:r>
                      <m:r>
                        <a:rPr lang="en-GB" b="0" i="1" smtClean="0">
                          <a:solidFill>
                            <a:schemeClr val="tx1"/>
                          </a:solidFill>
                          <a:latin typeface="Cambria Math" panose="02040503050406030204" pitchFamily="18" charset="0"/>
                          <a:ea typeface="Cambria Math" panose="02040503050406030204" pitchFamily="18" charset="0"/>
                        </a:rPr>
                        <m:t>𝑧</m:t>
                      </m:r>
                      <m:r>
                        <a:rPr lang="en-GB" b="0" i="1" smtClean="0">
                          <a:solidFill>
                            <a:schemeClr val="tx1"/>
                          </a:solidFill>
                          <a:latin typeface="Cambria Math" panose="02040503050406030204" pitchFamily="18" charset="0"/>
                          <a:ea typeface="Cambria Math" panose="02040503050406030204" pitchFamily="18" charset="0"/>
                        </a:rPr>
                        <m:t>−</m:t>
                      </m:r>
                      <m:r>
                        <a:rPr lang="en-GB" b="0" i="1" smtClean="0">
                          <a:solidFill>
                            <a:schemeClr val="tx1"/>
                          </a:solidFill>
                          <a:latin typeface="Cambria Math" panose="02040503050406030204" pitchFamily="18" charset="0"/>
                          <a:ea typeface="Cambria Math" panose="02040503050406030204" pitchFamily="18" charset="0"/>
                        </a:rPr>
                        <m:t>𝐻</m:t>
                      </m:r>
                      <m:acc>
                        <m:accPr>
                          <m:chr m:val="̂"/>
                          <m:ctrlPr>
                            <a:rPr lang="en-GB" i="1">
                              <a:solidFill>
                                <a:schemeClr val="tx1"/>
                              </a:solidFill>
                              <a:latin typeface="Cambria Math" panose="02040503050406030204" pitchFamily="18" charset="0"/>
                            </a:rPr>
                          </m:ctrlPr>
                        </m:accPr>
                        <m:e>
                          <m:r>
                            <a:rPr lang="en-GB" i="1">
                              <a:solidFill>
                                <a:schemeClr val="tx1"/>
                              </a:solidFill>
                              <a:latin typeface="Cambria Math" panose="02040503050406030204" pitchFamily="18" charset="0"/>
                              <a:ea typeface="Cambria Math" panose="02040503050406030204" pitchFamily="18" charset="0"/>
                            </a:rPr>
                            <m:t>𝜃</m:t>
                          </m:r>
                        </m:e>
                      </m:acc>
                      <m:r>
                        <a:rPr lang="en-GB" b="0" i="1" smtClean="0">
                          <a:solidFill>
                            <a:schemeClr val="tx1"/>
                          </a:solidFill>
                          <a:latin typeface="Cambria Math" panose="02040503050406030204" pitchFamily="18" charset="0"/>
                          <a:ea typeface="Cambria Math" panose="02040503050406030204" pitchFamily="18" charset="0"/>
                        </a:rPr>
                        <m:t>=</m:t>
                      </m:r>
                      <m:r>
                        <a:rPr lang="en-GB" b="0" i="1" smtClean="0">
                          <a:solidFill>
                            <a:schemeClr val="tx1"/>
                          </a:solidFill>
                          <a:latin typeface="Cambria Math" panose="02040503050406030204" pitchFamily="18" charset="0"/>
                          <a:ea typeface="Cambria Math" panose="02040503050406030204" pitchFamily="18" charset="0"/>
                        </a:rPr>
                        <m:t>𝑟</m:t>
                      </m:r>
                    </m:oMath>
                  </m:oMathPara>
                </a14:m>
                <a:endParaRPr lang="en-GB" dirty="0"/>
              </a:p>
              <a:p>
                <a:endParaRPr lang="en-GB" dirty="0">
                  <a:solidFill>
                    <a:schemeClr val="tx2"/>
                  </a:solidFill>
                </a:endParaRPr>
              </a:p>
            </p:txBody>
          </p:sp>
        </mc:Choice>
        <mc:Fallback>
          <p:sp>
            <p:nvSpPr>
              <p:cNvPr id="41" name="TextBox 40">
                <a:extLst>
                  <a:ext uri="{FF2B5EF4-FFF2-40B4-BE49-F238E27FC236}">
                    <a16:creationId xmlns:a16="http://schemas.microsoft.com/office/drawing/2014/main" id="{CFD0676F-8464-1713-6760-E986C5AD2872}"/>
                  </a:ext>
                </a:extLst>
              </p:cNvPr>
              <p:cNvSpPr txBox="1">
                <a:spLocks noRot="1" noChangeAspect="1" noMove="1" noResize="1" noEditPoints="1" noAdjustHandles="1" noChangeArrowheads="1" noChangeShapeType="1" noTextEdit="1"/>
              </p:cNvSpPr>
              <p:nvPr/>
            </p:nvSpPr>
            <p:spPr>
              <a:xfrm>
                <a:off x="731390" y="3552740"/>
                <a:ext cx="2191167" cy="439992"/>
              </a:xfrm>
              <a:prstGeom prst="rect">
                <a:avLst/>
              </a:prstGeom>
              <a:blipFill>
                <a:blip r:embed="rId11"/>
                <a:stretch>
                  <a:fillRect l="-1950" t="-12500" r="-1671"/>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02D561A6-AEE2-A28E-0B7F-1178545C7039}"/>
                  </a:ext>
                </a:extLst>
              </p:cNvPr>
              <p:cNvSpPr txBox="1"/>
              <p:nvPr/>
            </p:nvSpPr>
            <p:spPr>
              <a:xfrm>
                <a:off x="719675" y="1385949"/>
                <a:ext cx="86651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solidFill>
                                <a:schemeClr val="tx2"/>
                              </a:solidFill>
                              <a:latin typeface="Cambria Math" panose="02040503050406030204" pitchFamily="18" charset="0"/>
                            </a:rPr>
                          </m:ctrlPr>
                        </m:sSubPr>
                        <m:e>
                          <m:r>
                            <a:rPr lang="en-GB" b="0" i="1" smtClean="0">
                              <a:solidFill>
                                <a:schemeClr val="tx2"/>
                              </a:solidFill>
                              <a:latin typeface="Cambria Math" panose="02040503050406030204" pitchFamily="18" charset="0"/>
                            </a:rPr>
                            <m:t>𝑧</m:t>
                          </m:r>
                        </m:e>
                        <m:sub>
                          <m:r>
                            <a:rPr lang="en-GB" b="0" i="1" smtClean="0">
                              <a:solidFill>
                                <a:schemeClr val="tx2"/>
                              </a:solidFill>
                              <a:latin typeface="Cambria Math" panose="02040503050406030204" pitchFamily="18" charset="0"/>
                            </a:rPr>
                            <m:t>𝑎</m:t>
                          </m:r>
                        </m:sub>
                      </m:sSub>
                      <m:r>
                        <a:rPr lang="en-GB" b="0" i="1" smtClean="0">
                          <a:solidFill>
                            <a:schemeClr val="tx2"/>
                          </a:solidFill>
                          <a:latin typeface="Cambria Math" panose="02040503050406030204" pitchFamily="18" charset="0"/>
                        </a:rPr>
                        <m:t>=</m:t>
                      </m:r>
                      <m:r>
                        <a:rPr lang="en-GB" b="0" i="1" smtClean="0">
                          <a:solidFill>
                            <a:schemeClr val="tx2"/>
                          </a:solidFill>
                          <a:latin typeface="Cambria Math" panose="02040503050406030204" pitchFamily="18" charset="0"/>
                        </a:rPr>
                        <m:t>𝑧</m:t>
                      </m:r>
                      <m:r>
                        <a:rPr lang="en-GB" b="0" i="1" smtClean="0">
                          <a:solidFill>
                            <a:schemeClr val="tx2"/>
                          </a:solidFill>
                          <a:latin typeface="Cambria Math" panose="02040503050406030204" pitchFamily="18" charset="0"/>
                        </a:rPr>
                        <m:t>+</m:t>
                      </m:r>
                      <m:r>
                        <a:rPr lang="en-GB" b="0" i="1" smtClean="0">
                          <a:solidFill>
                            <a:schemeClr val="tx2"/>
                          </a:solidFill>
                          <a:latin typeface="Cambria Math" panose="02040503050406030204" pitchFamily="18" charset="0"/>
                        </a:rPr>
                        <m:t>𝑎</m:t>
                      </m:r>
                    </m:oMath>
                  </m:oMathPara>
                </a14:m>
                <a:endParaRPr lang="en-GB" dirty="0">
                  <a:solidFill>
                    <a:schemeClr val="tx2"/>
                  </a:solidFill>
                </a:endParaRPr>
              </a:p>
            </p:txBody>
          </p:sp>
        </mc:Choice>
        <mc:Fallback>
          <p:sp>
            <p:nvSpPr>
              <p:cNvPr id="42" name="TextBox 41">
                <a:extLst>
                  <a:ext uri="{FF2B5EF4-FFF2-40B4-BE49-F238E27FC236}">
                    <a16:creationId xmlns:a16="http://schemas.microsoft.com/office/drawing/2014/main" id="{02D561A6-AEE2-A28E-0B7F-1178545C7039}"/>
                  </a:ext>
                </a:extLst>
              </p:cNvPr>
              <p:cNvSpPr txBox="1">
                <a:spLocks noRot="1" noChangeAspect="1" noMove="1" noResize="1" noEditPoints="1" noAdjustHandles="1" noChangeArrowheads="1" noChangeShapeType="1" noTextEdit="1"/>
              </p:cNvSpPr>
              <p:nvPr/>
            </p:nvSpPr>
            <p:spPr>
              <a:xfrm>
                <a:off x="719675" y="1385949"/>
                <a:ext cx="866519" cy="215444"/>
              </a:xfrm>
              <a:prstGeom prst="rect">
                <a:avLst/>
              </a:prstGeom>
              <a:blipFill>
                <a:blip r:embed="rId12"/>
                <a:stretch>
                  <a:fillRect l="-1408" r="-1408" b="-11111"/>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C880271E-B44D-75AF-4609-9868129FF716}"/>
                  </a:ext>
                </a:extLst>
              </p:cNvPr>
              <p:cNvSpPr txBox="1"/>
              <p:nvPr/>
            </p:nvSpPr>
            <p:spPr>
              <a:xfrm>
                <a:off x="724756" y="2056530"/>
                <a:ext cx="60837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tx2"/>
                          </a:solidFill>
                          <a:latin typeface="Cambria Math" panose="02040503050406030204" pitchFamily="18" charset="0"/>
                        </a:rPr>
                        <m:t>𝑎</m:t>
                      </m:r>
                      <m:r>
                        <a:rPr lang="en-GB" b="0" i="1" smtClean="0">
                          <a:solidFill>
                            <a:schemeClr val="tx2"/>
                          </a:solidFill>
                          <a:latin typeface="Cambria Math" panose="02040503050406030204" pitchFamily="18" charset="0"/>
                        </a:rPr>
                        <m:t>=</m:t>
                      </m:r>
                      <m:r>
                        <a:rPr lang="en-GB" b="0" i="1" smtClean="0">
                          <a:solidFill>
                            <a:schemeClr val="tx2"/>
                          </a:solidFill>
                          <a:latin typeface="Cambria Math" panose="02040503050406030204" pitchFamily="18" charset="0"/>
                        </a:rPr>
                        <m:t>𝐻𝑐</m:t>
                      </m:r>
                    </m:oMath>
                  </m:oMathPara>
                </a14:m>
                <a:endParaRPr lang="en-GB" dirty="0">
                  <a:solidFill>
                    <a:schemeClr val="tx2"/>
                  </a:solidFill>
                </a:endParaRPr>
              </a:p>
            </p:txBody>
          </p:sp>
        </mc:Choice>
        <mc:Fallback>
          <p:sp>
            <p:nvSpPr>
              <p:cNvPr id="43" name="TextBox 42">
                <a:extLst>
                  <a:ext uri="{FF2B5EF4-FFF2-40B4-BE49-F238E27FC236}">
                    <a16:creationId xmlns:a16="http://schemas.microsoft.com/office/drawing/2014/main" id="{C880271E-B44D-75AF-4609-9868129FF716}"/>
                  </a:ext>
                </a:extLst>
              </p:cNvPr>
              <p:cNvSpPr txBox="1">
                <a:spLocks noRot="1" noChangeAspect="1" noMove="1" noResize="1" noEditPoints="1" noAdjustHandles="1" noChangeArrowheads="1" noChangeShapeType="1" noTextEdit="1"/>
              </p:cNvSpPr>
              <p:nvPr/>
            </p:nvSpPr>
            <p:spPr>
              <a:xfrm>
                <a:off x="724756" y="2056530"/>
                <a:ext cx="608372" cy="215444"/>
              </a:xfrm>
              <a:prstGeom prst="rect">
                <a:avLst/>
              </a:prstGeom>
              <a:blipFill>
                <a:blip r:embed="rId13"/>
                <a:stretch>
                  <a:fillRect l="-4000" r="-3000" b="-5556"/>
                </a:stretch>
              </a:blipFill>
            </p:spPr>
            <p:txBody>
              <a:bodyPr/>
              <a:lstStyle/>
              <a:p>
                <a:r>
                  <a:rPr lang="en-GB">
                    <a:noFill/>
                  </a:rPr>
                  <a:t> </a:t>
                </a:r>
              </a:p>
            </p:txBody>
          </p:sp>
        </mc:Fallback>
      </mc:AlternateContent>
      <p:sp>
        <p:nvSpPr>
          <p:cNvPr id="44" name="Google Shape;1517;p59">
            <a:extLst>
              <a:ext uri="{FF2B5EF4-FFF2-40B4-BE49-F238E27FC236}">
                <a16:creationId xmlns:a16="http://schemas.microsoft.com/office/drawing/2014/main" id="{85D028E3-6206-6E24-C341-826DA429D728}"/>
              </a:ext>
            </a:extLst>
          </p:cNvPr>
          <p:cNvSpPr txBox="1">
            <a:spLocks/>
          </p:cNvSpPr>
          <p:nvPr/>
        </p:nvSpPr>
        <p:spPr>
          <a:xfrm>
            <a:off x="724930" y="2455264"/>
            <a:ext cx="3180865" cy="295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DM Sans"/>
              <a:buNone/>
              <a:defRPr sz="1800" b="1" i="0" u="none" strike="noStrike" cap="none">
                <a:solidFill>
                  <a:schemeClr val="accent5"/>
                </a:solidFill>
                <a:latin typeface="DM Sans"/>
                <a:ea typeface="DM Sans"/>
                <a:cs typeface="DM Sans"/>
                <a:sym typeface="DM Sans"/>
              </a:defRPr>
            </a:lvl1pPr>
            <a:lvl2pPr marR="0" lvl="1"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2pPr>
            <a:lvl3pPr marR="0" lvl="2"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3pPr>
            <a:lvl4pPr marR="0" lvl="3"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4pPr>
            <a:lvl5pPr marR="0" lvl="4"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5pPr>
            <a:lvl6pPr marR="0" lvl="5"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6pPr>
            <a:lvl7pPr marR="0" lvl="6"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7pPr>
            <a:lvl8pPr marR="0" lvl="7"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8pPr>
            <a:lvl9pPr marR="0" lvl="8"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9pPr>
          </a:lstStyle>
          <a:p>
            <a:pPr algn="l"/>
            <a:r>
              <a:rPr lang="en-GB" dirty="0"/>
              <a:t>Estado </a:t>
            </a:r>
            <a:r>
              <a:rPr lang="en-GB" dirty="0" err="1"/>
              <a:t>estimado</a:t>
            </a:r>
            <a:endParaRPr lang="en-GB" dirty="0"/>
          </a:p>
        </p:txBody>
      </p: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18D67B56-7FD5-E9D2-592C-89976727A560}"/>
                  </a:ext>
                </a:extLst>
              </p:cNvPr>
              <p:cNvSpPr txBox="1"/>
              <p:nvPr/>
            </p:nvSpPr>
            <p:spPr>
              <a:xfrm>
                <a:off x="724930" y="2784006"/>
                <a:ext cx="839507" cy="43999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solidFill>
                                <a:schemeClr val="tx1"/>
                              </a:solidFill>
                              <a:latin typeface="Cambria Math" panose="02040503050406030204" pitchFamily="18" charset="0"/>
                              <a:ea typeface="Cambria Math" panose="02040503050406030204" pitchFamily="18" charset="0"/>
                            </a:rPr>
                          </m:ctrlPr>
                        </m:sSubPr>
                        <m:e>
                          <m:acc>
                            <m:accPr>
                              <m:chr m:val="̂"/>
                              <m:ctrlPr>
                                <a:rPr lang="en-GB" i="1">
                                  <a:solidFill>
                                    <a:schemeClr val="tx1"/>
                                  </a:solidFill>
                                  <a:latin typeface="Cambria Math" panose="02040503050406030204" pitchFamily="18" charset="0"/>
                                </a:rPr>
                              </m:ctrlPr>
                            </m:accPr>
                            <m:e>
                              <m:r>
                                <a:rPr lang="en-GB" i="1">
                                  <a:solidFill>
                                    <a:schemeClr val="tx1"/>
                                  </a:solidFill>
                                  <a:latin typeface="Cambria Math" panose="02040503050406030204" pitchFamily="18" charset="0"/>
                                  <a:ea typeface="Cambria Math" panose="02040503050406030204" pitchFamily="18" charset="0"/>
                                </a:rPr>
                                <m:t>𝜃</m:t>
                              </m:r>
                            </m:e>
                          </m:acc>
                        </m:e>
                        <m:sub>
                          <m:r>
                            <a:rPr lang="en-GB" b="0" i="1" smtClean="0">
                              <a:solidFill>
                                <a:schemeClr val="tx1"/>
                              </a:solidFill>
                              <a:latin typeface="Cambria Math" panose="02040503050406030204" pitchFamily="18" charset="0"/>
                              <a:ea typeface="Cambria Math" panose="02040503050406030204" pitchFamily="18" charset="0"/>
                            </a:rPr>
                            <m:t>𝑎</m:t>
                          </m:r>
                        </m:sub>
                      </m:sSub>
                      <m:r>
                        <a:rPr lang="en-GB" b="0" i="1" smtClean="0">
                          <a:solidFill>
                            <a:schemeClr val="tx1"/>
                          </a:solidFill>
                          <a:latin typeface="Cambria Math" panose="02040503050406030204" pitchFamily="18" charset="0"/>
                          <a:ea typeface="Cambria Math" panose="02040503050406030204" pitchFamily="18" charset="0"/>
                        </a:rPr>
                        <m:t>=</m:t>
                      </m:r>
                      <m:acc>
                        <m:accPr>
                          <m:chr m:val="̂"/>
                          <m:ctrlPr>
                            <a:rPr lang="en-GB" i="1">
                              <a:solidFill>
                                <a:schemeClr val="tx1"/>
                              </a:solidFill>
                              <a:latin typeface="Cambria Math" panose="02040503050406030204" pitchFamily="18" charset="0"/>
                            </a:rPr>
                          </m:ctrlPr>
                        </m:accPr>
                        <m:e>
                          <m:r>
                            <a:rPr lang="en-GB" i="1">
                              <a:solidFill>
                                <a:schemeClr val="tx1"/>
                              </a:solidFill>
                              <a:latin typeface="Cambria Math" panose="02040503050406030204" pitchFamily="18" charset="0"/>
                              <a:ea typeface="Cambria Math" panose="02040503050406030204" pitchFamily="18" charset="0"/>
                            </a:rPr>
                            <m:t>𝜃</m:t>
                          </m:r>
                        </m:e>
                      </m:acc>
                      <m:r>
                        <a:rPr lang="en-GB" b="0" i="1" smtClean="0">
                          <a:solidFill>
                            <a:schemeClr val="tx1"/>
                          </a:solidFill>
                          <a:latin typeface="Cambria Math" panose="02040503050406030204" pitchFamily="18" charset="0"/>
                          <a:ea typeface="Cambria Math" panose="02040503050406030204" pitchFamily="18" charset="0"/>
                        </a:rPr>
                        <m:t>+</m:t>
                      </m:r>
                      <m:r>
                        <a:rPr lang="en-GB" b="0" i="1" smtClean="0">
                          <a:solidFill>
                            <a:schemeClr val="tx1"/>
                          </a:solidFill>
                          <a:latin typeface="Cambria Math" panose="02040503050406030204" pitchFamily="18" charset="0"/>
                          <a:ea typeface="Cambria Math" panose="02040503050406030204" pitchFamily="18" charset="0"/>
                        </a:rPr>
                        <m:t>𝑐</m:t>
                      </m:r>
                    </m:oMath>
                  </m:oMathPara>
                </a14:m>
                <a:endParaRPr lang="en-GB" dirty="0">
                  <a:solidFill>
                    <a:schemeClr val="tx2"/>
                  </a:solidFill>
                </a:endParaRPr>
              </a:p>
              <a:p>
                <a:endParaRPr lang="en-GB" dirty="0">
                  <a:solidFill>
                    <a:schemeClr val="tx2"/>
                  </a:solidFill>
                </a:endParaRPr>
              </a:p>
            </p:txBody>
          </p:sp>
        </mc:Choice>
        <mc:Fallback>
          <p:sp>
            <p:nvSpPr>
              <p:cNvPr id="45" name="TextBox 44">
                <a:extLst>
                  <a:ext uri="{FF2B5EF4-FFF2-40B4-BE49-F238E27FC236}">
                    <a16:creationId xmlns:a16="http://schemas.microsoft.com/office/drawing/2014/main" id="{18D67B56-7FD5-E9D2-592C-89976727A560}"/>
                  </a:ext>
                </a:extLst>
              </p:cNvPr>
              <p:cNvSpPr txBox="1">
                <a:spLocks noRot="1" noChangeAspect="1" noMove="1" noResize="1" noEditPoints="1" noAdjustHandles="1" noChangeArrowheads="1" noChangeShapeType="1" noTextEdit="1"/>
              </p:cNvSpPr>
              <p:nvPr/>
            </p:nvSpPr>
            <p:spPr>
              <a:xfrm>
                <a:off x="724930" y="2784006"/>
                <a:ext cx="839507" cy="439992"/>
              </a:xfrm>
              <a:prstGeom prst="rect">
                <a:avLst/>
              </a:prstGeom>
              <a:blipFill>
                <a:blip r:embed="rId14"/>
                <a:stretch>
                  <a:fillRect l="-6522" t="-12500" r="-2174"/>
                </a:stretch>
              </a:blipFill>
            </p:spPr>
            <p:txBody>
              <a:bodyPr/>
              <a:lstStyle/>
              <a:p>
                <a:r>
                  <a:rPr lang="en-GB">
                    <a:noFill/>
                  </a:rPr>
                  <a:t> </a:t>
                </a:r>
              </a:p>
            </p:txBody>
          </p:sp>
        </mc:Fallback>
      </mc:AlternateContent>
      <p:sp>
        <p:nvSpPr>
          <p:cNvPr id="46" name="Google Shape;849;p43">
            <a:extLst>
              <a:ext uri="{FF2B5EF4-FFF2-40B4-BE49-F238E27FC236}">
                <a16:creationId xmlns:a16="http://schemas.microsoft.com/office/drawing/2014/main" id="{35AC1047-FC89-347C-7C0A-59993C487D27}"/>
              </a:ext>
            </a:extLst>
          </p:cNvPr>
          <p:cNvSpPr txBox="1"/>
          <p:nvPr/>
        </p:nvSpPr>
        <p:spPr>
          <a:xfrm>
            <a:off x="3924155" y="3493107"/>
            <a:ext cx="894300" cy="484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endParaRPr lang="en-GB" sz="1200" dirty="0">
              <a:solidFill>
                <a:srgbClr val="FFFFFF"/>
              </a:solidFill>
              <a:latin typeface="DM Sans"/>
              <a:ea typeface="DM Sans"/>
              <a:cs typeface="DM Sans"/>
              <a:sym typeface="DM Sans"/>
            </a:endParaRPr>
          </a:p>
        </p:txBody>
      </p:sp>
      <p:cxnSp>
        <p:nvCxnSpPr>
          <p:cNvPr id="47" name="Straight Arrow Connector 46">
            <a:extLst>
              <a:ext uri="{FF2B5EF4-FFF2-40B4-BE49-F238E27FC236}">
                <a16:creationId xmlns:a16="http://schemas.microsoft.com/office/drawing/2014/main" id="{FE4A5FAE-A55A-942A-9B74-FE802A092CD1}"/>
              </a:ext>
            </a:extLst>
          </p:cNvPr>
          <p:cNvCxnSpPr>
            <a:cxnSpLocks/>
          </p:cNvCxnSpPr>
          <p:nvPr/>
        </p:nvCxnSpPr>
        <p:spPr>
          <a:xfrm>
            <a:off x="3118202" y="3683229"/>
            <a:ext cx="67395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8" name="Google Shape;1520;p59">
            <a:extLst>
              <a:ext uri="{FF2B5EF4-FFF2-40B4-BE49-F238E27FC236}">
                <a16:creationId xmlns:a16="http://schemas.microsoft.com/office/drawing/2014/main" id="{2C560B24-8E39-FEDC-7D25-96B8CDDCBEE4}"/>
              </a:ext>
            </a:extLst>
          </p:cNvPr>
          <p:cNvSpPr txBox="1">
            <a:spLocks/>
          </p:cNvSpPr>
          <p:nvPr/>
        </p:nvSpPr>
        <p:spPr>
          <a:xfrm>
            <a:off x="3905621" y="3255748"/>
            <a:ext cx="1043569" cy="867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2800"/>
              <a:buFont typeface="DM Sans"/>
              <a:buNone/>
              <a:defRPr sz="1400" b="0" i="0" u="none" strike="noStrike" cap="none">
                <a:solidFill>
                  <a:schemeClr val="lt2"/>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9pPr>
          </a:lstStyle>
          <a:p>
            <a:pPr marL="0" indent="0" algn="l"/>
            <a:r>
              <a:rPr lang="pt-BR" b="1" dirty="0"/>
              <a:t>Indetetável</a:t>
            </a:r>
          </a:p>
        </p:txBody>
      </p:sp>
      <p:pic>
        <p:nvPicPr>
          <p:cNvPr id="54" name="Picture 53" descr="A map of a city&#10;&#10;Description automatically generated with low confidence">
            <a:extLst>
              <a:ext uri="{FF2B5EF4-FFF2-40B4-BE49-F238E27FC236}">
                <a16:creationId xmlns:a16="http://schemas.microsoft.com/office/drawing/2014/main" id="{F85363F6-03CE-E913-A6E5-ECDF12C06DE2}"/>
              </a:ext>
            </a:extLst>
          </p:cNvPr>
          <p:cNvPicPr>
            <a:picLocks noChangeAspect="1"/>
          </p:cNvPicPr>
          <p:nvPr/>
        </p:nvPicPr>
        <p:blipFill>
          <a:blip r:embed="rId15"/>
          <a:stretch>
            <a:fillRect/>
          </a:stretch>
        </p:blipFill>
        <p:spPr>
          <a:xfrm>
            <a:off x="4874584" y="1408433"/>
            <a:ext cx="2714183" cy="1876853"/>
          </a:xfrm>
          <a:prstGeom prst="rect">
            <a:avLst/>
          </a:prstGeom>
          <a:effectLst>
            <a:softEdge rad="31750"/>
          </a:effectLst>
        </p:spPr>
      </p:pic>
      <p:pic>
        <p:nvPicPr>
          <p:cNvPr id="56" name="Picture 55" descr="A screenshot of a computer&#10;&#10;Description automatically generated with low confidence">
            <a:extLst>
              <a:ext uri="{FF2B5EF4-FFF2-40B4-BE49-F238E27FC236}">
                <a16:creationId xmlns:a16="http://schemas.microsoft.com/office/drawing/2014/main" id="{B7E9665C-DF91-8788-18C7-D19A9ACFA2A5}"/>
              </a:ext>
            </a:extLst>
          </p:cNvPr>
          <p:cNvPicPr>
            <a:picLocks noChangeAspect="1"/>
          </p:cNvPicPr>
          <p:nvPr/>
        </p:nvPicPr>
        <p:blipFill>
          <a:blip r:embed="rId16"/>
          <a:stretch>
            <a:fillRect/>
          </a:stretch>
        </p:blipFill>
        <p:spPr>
          <a:xfrm>
            <a:off x="4871986" y="1413982"/>
            <a:ext cx="2714183" cy="1876853"/>
          </a:xfrm>
          <a:prstGeom prst="rect">
            <a:avLst/>
          </a:prstGeom>
          <a:effectLst>
            <a:softEdge rad="38100"/>
          </a:effectLst>
        </p:spPr>
      </p:pic>
      <p:pic>
        <p:nvPicPr>
          <p:cNvPr id="58" name="Picture 57" descr="A picture containing text, screenshot, number, font&#10;&#10;Description automatically generated">
            <a:extLst>
              <a:ext uri="{FF2B5EF4-FFF2-40B4-BE49-F238E27FC236}">
                <a16:creationId xmlns:a16="http://schemas.microsoft.com/office/drawing/2014/main" id="{61E51427-AD3C-70CB-B4B7-393B2CC68035}"/>
              </a:ext>
            </a:extLst>
          </p:cNvPr>
          <p:cNvPicPr>
            <a:picLocks noChangeAspect="1"/>
          </p:cNvPicPr>
          <p:nvPr/>
        </p:nvPicPr>
        <p:blipFill>
          <a:blip r:embed="rId17"/>
          <a:stretch>
            <a:fillRect/>
          </a:stretch>
        </p:blipFill>
        <p:spPr>
          <a:xfrm>
            <a:off x="4882079" y="1385318"/>
            <a:ext cx="2681667" cy="1870430"/>
          </a:xfrm>
          <a:prstGeom prst="rect">
            <a:avLst/>
          </a:prstGeom>
          <a:effectLst>
            <a:softEdge rad="38100"/>
          </a:effectLst>
        </p:spPr>
      </p:pic>
      <p:grpSp>
        <p:nvGrpSpPr>
          <p:cNvPr id="59" name="Google Shape;1610;p61">
            <a:extLst>
              <a:ext uri="{FF2B5EF4-FFF2-40B4-BE49-F238E27FC236}">
                <a16:creationId xmlns:a16="http://schemas.microsoft.com/office/drawing/2014/main" id="{385452D3-47B5-51BE-8F7A-2303AE4F9E41}"/>
              </a:ext>
            </a:extLst>
          </p:cNvPr>
          <p:cNvGrpSpPr/>
          <p:nvPr/>
        </p:nvGrpSpPr>
        <p:grpSpPr>
          <a:xfrm>
            <a:off x="4545992" y="1236021"/>
            <a:ext cx="3401474" cy="2227763"/>
            <a:chOff x="4627886" y="3401089"/>
            <a:chExt cx="409111" cy="267944"/>
          </a:xfrm>
        </p:grpSpPr>
        <p:sp>
          <p:nvSpPr>
            <p:cNvPr id="60" name="Google Shape;1611;p61">
              <a:extLst>
                <a:ext uri="{FF2B5EF4-FFF2-40B4-BE49-F238E27FC236}">
                  <a16:creationId xmlns:a16="http://schemas.microsoft.com/office/drawing/2014/main" id="{1D45014D-55CE-3AFE-954A-9ADE83AF68F3}"/>
                </a:ext>
              </a:extLst>
            </p:cNvPr>
            <p:cNvSpPr/>
            <p:nvPr/>
          </p:nvSpPr>
          <p:spPr>
            <a:xfrm>
              <a:off x="4627886" y="3401089"/>
              <a:ext cx="409111" cy="267944"/>
            </a:xfrm>
            <a:custGeom>
              <a:avLst/>
              <a:gdLst/>
              <a:ahLst/>
              <a:cxnLst/>
              <a:rect l="l" t="t" r="r" b="b"/>
              <a:pathLst>
                <a:path w="15606" h="10221" extrusionOk="0">
                  <a:moveTo>
                    <a:pt x="549" y="0"/>
                  </a:moveTo>
                  <a:cubicBezTo>
                    <a:pt x="246" y="0"/>
                    <a:pt x="0" y="231"/>
                    <a:pt x="0" y="534"/>
                  </a:cubicBezTo>
                  <a:lnTo>
                    <a:pt x="0" y="9672"/>
                  </a:lnTo>
                  <a:cubicBezTo>
                    <a:pt x="0" y="9975"/>
                    <a:pt x="246" y="10221"/>
                    <a:pt x="549" y="10221"/>
                  </a:cubicBezTo>
                  <a:lnTo>
                    <a:pt x="15071" y="10221"/>
                  </a:lnTo>
                  <a:cubicBezTo>
                    <a:pt x="15360" y="10221"/>
                    <a:pt x="15605" y="9975"/>
                    <a:pt x="15605" y="9686"/>
                  </a:cubicBezTo>
                  <a:lnTo>
                    <a:pt x="15605" y="534"/>
                  </a:lnTo>
                  <a:cubicBezTo>
                    <a:pt x="15605" y="231"/>
                    <a:pt x="15374" y="0"/>
                    <a:pt x="15071" y="0"/>
                  </a:cubicBezTo>
                  <a:close/>
                </a:path>
              </a:pathLst>
            </a:cu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612;p61">
              <a:extLst>
                <a:ext uri="{FF2B5EF4-FFF2-40B4-BE49-F238E27FC236}">
                  <a16:creationId xmlns:a16="http://schemas.microsoft.com/office/drawing/2014/main" id="{E45E4460-91A5-3AE3-478A-AC8317148720}"/>
                </a:ext>
              </a:extLst>
            </p:cNvPr>
            <p:cNvSpPr/>
            <p:nvPr/>
          </p:nvSpPr>
          <p:spPr>
            <a:xfrm>
              <a:off x="4642252" y="3520761"/>
              <a:ext cx="14025" cy="28312"/>
            </a:xfrm>
            <a:custGeom>
              <a:avLst/>
              <a:gdLst/>
              <a:ahLst/>
              <a:cxnLst/>
              <a:rect l="l" t="t" r="r" b="b"/>
              <a:pathLst>
                <a:path w="535" h="1080" extrusionOk="0">
                  <a:moveTo>
                    <a:pt x="268" y="0"/>
                  </a:moveTo>
                  <a:cubicBezTo>
                    <a:pt x="134" y="0"/>
                    <a:pt x="1" y="91"/>
                    <a:pt x="1" y="271"/>
                  </a:cubicBezTo>
                  <a:lnTo>
                    <a:pt x="1" y="805"/>
                  </a:lnTo>
                  <a:cubicBezTo>
                    <a:pt x="1" y="964"/>
                    <a:pt x="116" y="1080"/>
                    <a:pt x="261" y="1080"/>
                  </a:cubicBezTo>
                  <a:cubicBezTo>
                    <a:pt x="420" y="1080"/>
                    <a:pt x="535" y="964"/>
                    <a:pt x="535" y="805"/>
                  </a:cubicBezTo>
                  <a:lnTo>
                    <a:pt x="535" y="271"/>
                  </a:lnTo>
                  <a:cubicBezTo>
                    <a:pt x="535" y="91"/>
                    <a:pt x="401" y="0"/>
                    <a:pt x="268"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613;p61">
              <a:extLst>
                <a:ext uri="{FF2B5EF4-FFF2-40B4-BE49-F238E27FC236}">
                  <a16:creationId xmlns:a16="http://schemas.microsoft.com/office/drawing/2014/main" id="{B77BF4C2-D119-FF6B-E589-4AAC6C0A3C17}"/>
                </a:ext>
              </a:extLst>
            </p:cNvPr>
            <p:cNvSpPr/>
            <p:nvPr/>
          </p:nvSpPr>
          <p:spPr>
            <a:xfrm>
              <a:off x="5008947" y="3513578"/>
              <a:ext cx="14025" cy="42678"/>
            </a:xfrm>
            <a:custGeom>
              <a:avLst/>
              <a:gdLst/>
              <a:ahLst/>
              <a:cxnLst/>
              <a:rect l="l" t="t" r="r" b="b"/>
              <a:pathLst>
                <a:path w="535" h="1628" extrusionOk="0">
                  <a:moveTo>
                    <a:pt x="268" y="0"/>
                  </a:moveTo>
                  <a:cubicBezTo>
                    <a:pt x="134" y="0"/>
                    <a:pt x="1" y="90"/>
                    <a:pt x="1" y="271"/>
                  </a:cubicBezTo>
                  <a:lnTo>
                    <a:pt x="1" y="1354"/>
                  </a:lnTo>
                  <a:cubicBezTo>
                    <a:pt x="1" y="1498"/>
                    <a:pt x="116" y="1628"/>
                    <a:pt x="261" y="1628"/>
                  </a:cubicBezTo>
                  <a:cubicBezTo>
                    <a:pt x="419" y="1628"/>
                    <a:pt x="535" y="1498"/>
                    <a:pt x="535" y="1354"/>
                  </a:cubicBezTo>
                  <a:lnTo>
                    <a:pt x="535" y="271"/>
                  </a:lnTo>
                  <a:cubicBezTo>
                    <a:pt x="535" y="90"/>
                    <a:pt x="401" y="0"/>
                    <a:pt x="268" y="0"/>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614;p61">
              <a:extLst>
                <a:ext uri="{FF2B5EF4-FFF2-40B4-BE49-F238E27FC236}">
                  <a16:creationId xmlns:a16="http://schemas.microsoft.com/office/drawing/2014/main" id="{49BA3558-D596-4152-1C3E-756129A0FAB5}"/>
                </a:ext>
              </a:extLst>
            </p:cNvPr>
            <p:cNvSpPr/>
            <p:nvPr/>
          </p:nvSpPr>
          <p:spPr>
            <a:xfrm>
              <a:off x="4642252" y="3485554"/>
              <a:ext cx="14025" cy="21129"/>
            </a:xfrm>
            <a:custGeom>
              <a:avLst/>
              <a:gdLst/>
              <a:ahLst/>
              <a:cxnLst/>
              <a:rect l="l" t="t" r="r" b="b"/>
              <a:pathLst>
                <a:path w="535" h="806" extrusionOk="0">
                  <a:moveTo>
                    <a:pt x="268" y="1"/>
                  </a:moveTo>
                  <a:cubicBezTo>
                    <a:pt x="134" y="1"/>
                    <a:pt x="1" y="91"/>
                    <a:pt x="1" y="272"/>
                  </a:cubicBezTo>
                  <a:lnTo>
                    <a:pt x="1" y="546"/>
                  </a:lnTo>
                  <a:cubicBezTo>
                    <a:pt x="1" y="690"/>
                    <a:pt x="116" y="806"/>
                    <a:pt x="261" y="806"/>
                  </a:cubicBezTo>
                  <a:cubicBezTo>
                    <a:pt x="420" y="806"/>
                    <a:pt x="535" y="690"/>
                    <a:pt x="535" y="546"/>
                  </a:cubicBezTo>
                  <a:lnTo>
                    <a:pt x="535" y="272"/>
                  </a:lnTo>
                  <a:cubicBezTo>
                    <a:pt x="535" y="91"/>
                    <a:pt x="401" y="1"/>
                    <a:pt x="268" y="1"/>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615;p61">
              <a:extLst>
                <a:ext uri="{FF2B5EF4-FFF2-40B4-BE49-F238E27FC236}">
                  <a16:creationId xmlns:a16="http://schemas.microsoft.com/office/drawing/2014/main" id="{1B418837-27D6-8768-58BE-6427B136DFB9}"/>
                </a:ext>
              </a:extLst>
            </p:cNvPr>
            <p:cNvSpPr/>
            <p:nvPr/>
          </p:nvSpPr>
          <p:spPr>
            <a:xfrm>
              <a:off x="4642252" y="3563150"/>
              <a:ext cx="14025" cy="21103"/>
            </a:xfrm>
            <a:custGeom>
              <a:avLst/>
              <a:gdLst/>
              <a:ahLst/>
              <a:cxnLst/>
              <a:rect l="l" t="t" r="r" b="b"/>
              <a:pathLst>
                <a:path w="535" h="805" extrusionOk="0">
                  <a:moveTo>
                    <a:pt x="268" y="0"/>
                  </a:moveTo>
                  <a:cubicBezTo>
                    <a:pt x="134" y="0"/>
                    <a:pt x="1" y="90"/>
                    <a:pt x="1" y="271"/>
                  </a:cubicBezTo>
                  <a:lnTo>
                    <a:pt x="1" y="545"/>
                  </a:lnTo>
                  <a:cubicBezTo>
                    <a:pt x="1" y="690"/>
                    <a:pt x="116" y="805"/>
                    <a:pt x="261" y="805"/>
                  </a:cubicBezTo>
                  <a:cubicBezTo>
                    <a:pt x="420" y="805"/>
                    <a:pt x="535" y="690"/>
                    <a:pt x="535" y="545"/>
                  </a:cubicBezTo>
                  <a:lnTo>
                    <a:pt x="535" y="271"/>
                  </a:lnTo>
                  <a:cubicBezTo>
                    <a:pt x="535" y="90"/>
                    <a:pt x="401" y="0"/>
                    <a:pt x="268" y="0"/>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616;p61">
              <a:extLst>
                <a:ext uri="{FF2B5EF4-FFF2-40B4-BE49-F238E27FC236}">
                  <a16:creationId xmlns:a16="http://schemas.microsoft.com/office/drawing/2014/main" id="{1E3ED848-841C-C58D-9D7D-4AC1BCC87F31}"/>
                </a:ext>
              </a:extLst>
            </p:cNvPr>
            <p:cNvSpPr/>
            <p:nvPr/>
          </p:nvSpPr>
          <p:spPr>
            <a:xfrm>
              <a:off x="4670276" y="3422271"/>
              <a:ext cx="324332" cy="225580"/>
            </a:xfrm>
            <a:custGeom>
              <a:avLst/>
              <a:gdLst/>
              <a:ahLst/>
              <a:cxnLst/>
              <a:rect l="l" t="t" r="r" b="b"/>
              <a:pathLst>
                <a:path w="12372" h="8605" extrusionOk="0">
                  <a:moveTo>
                    <a:pt x="274" y="1"/>
                  </a:moveTo>
                  <a:cubicBezTo>
                    <a:pt x="130" y="1"/>
                    <a:pt x="0" y="116"/>
                    <a:pt x="0" y="261"/>
                  </a:cubicBezTo>
                  <a:lnTo>
                    <a:pt x="0" y="8330"/>
                  </a:lnTo>
                  <a:cubicBezTo>
                    <a:pt x="0" y="8489"/>
                    <a:pt x="130" y="8604"/>
                    <a:pt x="274" y="8604"/>
                  </a:cubicBezTo>
                  <a:lnTo>
                    <a:pt x="12111" y="8604"/>
                  </a:lnTo>
                  <a:cubicBezTo>
                    <a:pt x="12256" y="8604"/>
                    <a:pt x="12371" y="8489"/>
                    <a:pt x="12371" y="8330"/>
                  </a:cubicBezTo>
                  <a:lnTo>
                    <a:pt x="12371" y="261"/>
                  </a:lnTo>
                  <a:cubicBezTo>
                    <a:pt x="12371" y="116"/>
                    <a:pt x="12256" y="1"/>
                    <a:pt x="12111" y="1"/>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7" name="Picture 66" descr="A screenshot of a computer&#10;&#10;Description automatically generated">
            <a:extLst>
              <a:ext uri="{FF2B5EF4-FFF2-40B4-BE49-F238E27FC236}">
                <a16:creationId xmlns:a16="http://schemas.microsoft.com/office/drawing/2014/main" id="{70E61DB7-3399-2489-695B-8C1B72301A56}"/>
              </a:ext>
            </a:extLst>
          </p:cNvPr>
          <p:cNvPicPr>
            <a:picLocks noChangeAspect="1"/>
          </p:cNvPicPr>
          <p:nvPr/>
        </p:nvPicPr>
        <p:blipFill rotWithShape="1">
          <a:blip r:embed="rId18"/>
          <a:srcRect l="-35921" t="13843" r="35921" b="6157"/>
          <a:stretch/>
        </p:blipFill>
        <p:spPr>
          <a:xfrm>
            <a:off x="3447823" y="1451916"/>
            <a:ext cx="4138345" cy="1833370"/>
          </a:xfrm>
          <a:prstGeom prst="rect">
            <a:avLst/>
          </a:prstGeom>
          <a:effectLst>
            <a:softEdge rad="12700"/>
          </a:effectLst>
        </p:spPr>
      </p:pic>
    </p:spTree>
    <p:extLst>
      <p:ext uri="{BB962C8B-B14F-4D97-AF65-F5344CB8AC3E}">
        <p14:creationId xmlns:p14="http://schemas.microsoft.com/office/powerpoint/2010/main" val="1233733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0"/>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3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32"/>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33"/>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34"/>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35"/>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nodePh="1">
                                  <p:stCondLst>
                                    <p:cond delay="0"/>
                                  </p:stCondLst>
                                  <p:endCondLst>
                                    <p:cond evt="begin" delay="0">
                                      <p:tn val="39"/>
                                    </p:cond>
                                  </p:end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46" grpId="0"/>
      <p:bldP spid="4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40"/>
          <p:cNvSpPr/>
          <p:nvPr/>
        </p:nvSpPr>
        <p:spPr>
          <a:xfrm>
            <a:off x="2595600" y="1423506"/>
            <a:ext cx="1898100" cy="1116600"/>
          </a:xfrm>
          <a:prstGeom prst="roundRect">
            <a:avLst>
              <a:gd name="adj" fmla="val 5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758" name="Google Shape;758;p40"/>
          <p:cNvSpPr txBox="1">
            <a:spLocks noGrp="1"/>
          </p:cNvSpPr>
          <p:nvPr>
            <p:ph type="title"/>
          </p:nvPr>
        </p:nvSpPr>
        <p:spPr>
          <a:xfrm>
            <a:off x="2595600" y="2540094"/>
            <a:ext cx="4939652" cy="841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Conclusão</a:t>
            </a:r>
            <a:endParaRPr dirty="0"/>
          </a:p>
        </p:txBody>
      </p:sp>
      <p:sp>
        <p:nvSpPr>
          <p:cNvPr id="759" name="Google Shape;759;p40"/>
          <p:cNvSpPr txBox="1">
            <a:spLocks noGrp="1"/>
          </p:cNvSpPr>
          <p:nvPr>
            <p:ph type="title" idx="2"/>
          </p:nvPr>
        </p:nvSpPr>
        <p:spPr>
          <a:xfrm>
            <a:off x="3222336" y="1528463"/>
            <a:ext cx="1144500" cy="984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4</a:t>
            </a:r>
            <a:endParaRPr dirty="0"/>
          </a:p>
        </p:txBody>
      </p:sp>
      <p:grpSp>
        <p:nvGrpSpPr>
          <p:cNvPr id="764" name="Google Shape;764;p40"/>
          <p:cNvGrpSpPr/>
          <p:nvPr/>
        </p:nvGrpSpPr>
        <p:grpSpPr>
          <a:xfrm>
            <a:off x="7535252" y="4221850"/>
            <a:ext cx="391500" cy="391500"/>
            <a:chOff x="1761025" y="4221850"/>
            <a:chExt cx="391500" cy="391500"/>
          </a:xfrm>
        </p:grpSpPr>
        <p:sp>
          <p:nvSpPr>
            <p:cNvPr id="765" name="Google Shape;765;p40"/>
            <p:cNvSpPr/>
            <p:nvPr/>
          </p:nvSpPr>
          <p:spPr>
            <a:xfrm>
              <a:off x="1761025" y="4221850"/>
              <a:ext cx="391500" cy="3915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0"/>
            <p:cNvSpPr/>
            <p:nvPr/>
          </p:nvSpPr>
          <p:spPr>
            <a:xfrm>
              <a:off x="1917275" y="4302312"/>
              <a:ext cx="79000" cy="230575"/>
            </a:xfrm>
            <a:custGeom>
              <a:avLst/>
              <a:gdLst/>
              <a:ahLst/>
              <a:cxnLst/>
              <a:rect l="l" t="t" r="r" b="b"/>
              <a:pathLst>
                <a:path w="3160" h="9223" extrusionOk="0">
                  <a:moveTo>
                    <a:pt x="2725" y="0"/>
                  </a:moveTo>
                  <a:lnTo>
                    <a:pt x="0" y="4720"/>
                  </a:lnTo>
                  <a:lnTo>
                    <a:pt x="3160" y="4720"/>
                  </a:lnTo>
                  <a:lnTo>
                    <a:pt x="560" y="9223"/>
                  </a:lnTo>
                </a:path>
              </a:pathLst>
            </a:custGeom>
            <a:noFill/>
            <a:ln w="28575" cap="flat" cmpd="sng">
              <a:solidFill>
                <a:schemeClr val="dk2"/>
              </a:solidFill>
              <a:prstDash val="solid"/>
              <a:round/>
              <a:headEnd type="none" w="med" len="med"/>
              <a:tailEnd type="none" w="med" len="med"/>
            </a:ln>
          </p:spPr>
        </p:sp>
      </p:grpSp>
      <p:grpSp>
        <p:nvGrpSpPr>
          <p:cNvPr id="767" name="Google Shape;767;p40"/>
          <p:cNvGrpSpPr/>
          <p:nvPr/>
        </p:nvGrpSpPr>
        <p:grpSpPr>
          <a:xfrm rot="10800000">
            <a:off x="8045101" y="1968100"/>
            <a:ext cx="391500" cy="391500"/>
            <a:chOff x="713225" y="4221850"/>
            <a:chExt cx="391500" cy="391500"/>
          </a:xfrm>
        </p:grpSpPr>
        <p:sp>
          <p:nvSpPr>
            <p:cNvPr id="768" name="Google Shape;768;p40"/>
            <p:cNvSpPr/>
            <p:nvPr/>
          </p:nvSpPr>
          <p:spPr>
            <a:xfrm>
              <a:off x="713225" y="4221850"/>
              <a:ext cx="391500" cy="391500"/>
            </a:xfrm>
            <a:prstGeom prst="ellipse">
              <a:avLst/>
            </a:prstGeom>
            <a:noFill/>
            <a:ln w="28575" cap="flat" cmpd="sng">
              <a:solidFill>
                <a:srgbClr val="21B7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 name="Google Shape;769;p40"/>
            <p:cNvGrpSpPr/>
            <p:nvPr/>
          </p:nvGrpSpPr>
          <p:grpSpPr>
            <a:xfrm>
              <a:off x="790513" y="4323763"/>
              <a:ext cx="236923" cy="236923"/>
              <a:chOff x="1113470" y="1110867"/>
              <a:chExt cx="320860" cy="320860"/>
            </a:xfrm>
          </p:grpSpPr>
          <p:sp>
            <p:nvSpPr>
              <p:cNvPr id="770" name="Google Shape;770;p40"/>
              <p:cNvSpPr/>
              <p:nvPr/>
            </p:nvSpPr>
            <p:spPr>
              <a:xfrm rot="-8100000">
                <a:off x="1161969" y="1156346"/>
                <a:ext cx="223862" cy="229903"/>
              </a:xfrm>
              <a:custGeom>
                <a:avLst/>
                <a:gdLst/>
                <a:ahLst/>
                <a:cxnLst/>
                <a:rect l="l" t="t" r="r" b="b"/>
                <a:pathLst>
                  <a:path w="12859" h="13206" extrusionOk="0">
                    <a:moveTo>
                      <a:pt x="0" y="13206"/>
                    </a:moveTo>
                    <a:lnTo>
                      <a:pt x="12859" y="13206"/>
                    </a:lnTo>
                    <a:lnTo>
                      <a:pt x="12859" y="0"/>
                    </a:lnTo>
                  </a:path>
                </a:pathLst>
              </a:custGeom>
              <a:noFill/>
              <a:ln w="28575" cap="flat" cmpd="sng">
                <a:solidFill>
                  <a:srgbClr val="21B793"/>
                </a:solidFill>
                <a:prstDash val="solid"/>
                <a:round/>
                <a:headEnd type="none" w="med" len="med"/>
                <a:tailEnd type="none" w="med" len="med"/>
              </a:ln>
            </p:spPr>
          </p:sp>
          <p:cxnSp>
            <p:nvCxnSpPr>
              <p:cNvPr id="771" name="Google Shape;771;p40"/>
              <p:cNvCxnSpPr/>
              <p:nvPr/>
            </p:nvCxnSpPr>
            <p:spPr>
              <a:xfrm>
                <a:off x="1273900" y="1113250"/>
                <a:ext cx="0" cy="268500"/>
              </a:xfrm>
              <a:prstGeom prst="straightConnector1">
                <a:avLst/>
              </a:prstGeom>
              <a:noFill/>
              <a:ln w="28575" cap="flat" cmpd="sng">
                <a:solidFill>
                  <a:srgbClr val="21B793"/>
                </a:solidFill>
                <a:prstDash val="solid"/>
                <a:round/>
                <a:headEnd type="none" w="med" len="med"/>
                <a:tailEnd type="none" w="med" len="med"/>
              </a:ln>
            </p:spPr>
          </p:cxnSp>
        </p:grpSp>
      </p:grpSp>
      <p:sp>
        <p:nvSpPr>
          <p:cNvPr id="773" name="Google Shape;773;p40"/>
          <p:cNvSpPr/>
          <p:nvPr/>
        </p:nvSpPr>
        <p:spPr>
          <a:xfrm rot="-5400000">
            <a:off x="555034" y="4046650"/>
            <a:ext cx="741900" cy="391500"/>
          </a:xfrm>
          <a:prstGeom prst="roundRect">
            <a:avLst>
              <a:gd name="adj" fmla="val 50000"/>
            </a:avLst>
          </a:pr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4" name="Google Shape;774;p40"/>
          <p:cNvGrpSpPr/>
          <p:nvPr/>
        </p:nvGrpSpPr>
        <p:grpSpPr>
          <a:xfrm>
            <a:off x="1256376" y="4221850"/>
            <a:ext cx="391500" cy="391500"/>
            <a:chOff x="1761025" y="4221850"/>
            <a:chExt cx="391500" cy="391500"/>
          </a:xfrm>
        </p:grpSpPr>
        <p:sp>
          <p:nvSpPr>
            <p:cNvPr id="775" name="Google Shape;775;p40"/>
            <p:cNvSpPr/>
            <p:nvPr/>
          </p:nvSpPr>
          <p:spPr>
            <a:xfrm>
              <a:off x="1761025" y="4221850"/>
              <a:ext cx="391500" cy="391500"/>
            </a:xfrm>
            <a:prstGeom prst="ellipse">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0"/>
            <p:cNvSpPr/>
            <p:nvPr/>
          </p:nvSpPr>
          <p:spPr>
            <a:xfrm>
              <a:off x="1917275" y="4302312"/>
              <a:ext cx="79000" cy="230575"/>
            </a:xfrm>
            <a:custGeom>
              <a:avLst/>
              <a:gdLst/>
              <a:ahLst/>
              <a:cxnLst/>
              <a:rect l="l" t="t" r="r" b="b"/>
              <a:pathLst>
                <a:path w="3160" h="9223" extrusionOk="0">
                  <a:moveTo>
                    <a:pt x="2725" y="0"/>
                  </a:moveTo>
                  <a:lnTo>
                    <a:pt x="0" y="4720"/>
                  </a:lnTo>
                  <a:lnTo>
                    <a:pt x="3160" y="4720"/>
                  </a:lnTo>
                  <a:lnTo>
                    <a:pt x="560" y="9223"/>
                  </a:lnTo>
                </a:path>
              </a:pathLst>
            </a:custGeom>
            <a:noFill/>
            <a:ln w="28575" cap="flat" cmpd="sng">
              <a:solidFill>
                <a:schemeClr val="lt2"/>
              </a:solidFill>
              <a:prstDash val="solid"/>
              <a:round/>
              <a:headEnd type="none" w="med" len="med"/>
              <a:tailEnd type="none" w="med" len="med"/>
            </a:ln>
          </p:spPr>
        </p:sp>
      </p:grpSp>
      <p:sp>
        <p:nvSpPr>
          <p:cNvPr id="777" name="Google Shape;777;p40"/>
          <p:cNvSpPr/>
          <p:nvPr/>
        </p:nvSpPr>
        <p:spPr>
          <a:xfrm rot="5400000">
            <a:off x="1081177" y="1253525"/>
            <a:ext cx="741900" cy="391500"/>
          </a:xfrm>
          <a:prstGeom prst="roundRect">
            <a:avLst>
              <a:gd name="adj" fmla="val 50000"/>
            </a:avLst>
          </a:prstGeom>
          <a:solidFill>
            <a:schemeClr val="dk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07806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43"/>
        <p:cNvGrpSpPr/>
        <p:nvPr/>
      </p:nvGrpSpPr>
      <p:grpSpPr>
        <a:xfrm>
          <a:off x="0" y="0"/>
          <a:ext cx="0" cy="0"/>
          <a:chOff x="0" y="0"/>
          <a:chExt cx="0" cy="0"/>
        </a:xfrm>
      </p:grpSpPr>
      <p:sp>
        <p:nvSpPr>
          <p:cNvPr id="1544" name="Google Shape;1544;p60"/>
          <p:cNvSpPr txBox="1">
            <a:spLocks noGrp="1"/>
          </p:cNvSpPr>
          <p:nvPr>
            <p:ph type="title"/>
          </p:nvPr>
        </p:nvSpPr>
        <p:spPr>
          <a:xfrm>
            <a:off x="692918" y="533794"/>
            <a:ext cx="7717500" cy="478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Conclusão</a:t>
            </a:r>
            <a:endParaRPr dirty="0"/>
          </a:p>
        </p:txBody>
      </p:sp>
      <p:sp>
        <p:nvSpPr>
          <p:cNvPr id="1545" name="Google Shape;1545;p60"/>
          <p:cNvSpPr txBox="1">
            <a:spLocks noGrp="1"/>
          </p:cNvSpPr>
          <p:nvPr>
            <p:ph type="title" idx="2"/>
          </p:nvPr>
        </p:nvSpPr>
        <p:spPr>
          <a:xfrm>
            <a:off x="1453950" y="2832325"/>
            <a:ext cx="1845900" cy="355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Segurança</a:t>
            </a:r>
            <a:endParaRPr dirty="0"/>
          </a:p>
        </p:txBody>
      </p:sp>
      <p:sp>
        <p:nvSpPr>
          <p:cNvPr id="1546" name="Google Shape;1546;p60"/>
          <p:cNvSpPr txBox="1">
            <a:spLocks noGrp="1"/>
          </p:cNvSpPr>
          <p:nvPr>
            <p:ph type="subTitle" idx="1"/>
          </p:nvPr>
        </p:nvSpPr>
        <p:spPr>
          <a:xfrm>
            <a:off x="1391167" y="3292276"/>
            <a:ext cx="1953764" cy="674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Vunerável a ataques quando a topologia e estimador são conhecidos </a:t>
            </a:r>
            <a:endParaRPr dirty="0"/>
          </a:p>
        </p:txBody>
      </p:sp>
      <p:sp>
        <p:nvSpPr>
          <p:cNvPr id="1547" name="Google Shape;1547;p60"/>
          <p:cNvSpPr txBox="1">
            <a:spLocks noGrp="1"/>
          </p:cNvSpPr>
          <p:nvPr>
            <p:ph type="title" idx="3"/>
          </p:nvPr>
        </p:nvSpPr>
        <p:spPr>
          <a:xfrm>
            <a:off x="3593715" y="2348024"/>
            <a:ext cx="1915906" cy="355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Pseudo-medidas</a:t>
            </a:r>
            <a:endParaRPr dirty="0"/>
          </a:p>
        </p:txBody>
      </p:sp>
      <p:sp>
        <p:nvSpPr>
          <p:cNvPr id="1548" name="Google Shape;1548;p60"/>
          <p:cNvSpPr txBox="1">
            <a:spLocks noGrp="1"/>
          </p:cNvSpPr>
          <p:nvPr>
            <p:ph type="subTitle" idx="4"/>
          </p:nvPr>
        </p:nvSpPr>
        <p:spPr>
          <a:xfrm>
            <a:off x="3634248" y="2625085"/>
            <a:ext cx="1845900" cy="674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É possível ultrapassar não observabilidades</a:t>
            </a:r>
            <a:endParaRPr dirty="0"/>
          </a:p>
        </p:txBody>
      </p:sp>
      <p:sp>
        <p:nvSpPr>
          <p:cNvPr id="1549" name="Google Shape;1549;p60"/>
          <p:cNvSpPr txBox="1">
            <a:spLocks noGrp="1"/>
          </p:cNvSpPr>
          <p:nvPr>
            <p:ph type="title" idx="5"/>
          </p:nvPr>
        </p:nvSpPr>
        <p:spPr>
          <a:xfrm>
            <a:off x="5826475" y="2832325"/>
            <a:ext cx="1845900" cy="355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Redes Radiais</a:t>
            </a:r>
            <a:endParaRPr dirty="0"/>
          </a:p>
        </p:txBody>
      </p:sp>
      <p:sp>
        <p:nvSpPr>
          <p:cNvPr id="1550" name="Google Shape;1550;p60"/>
          <p:cNvSpPr txBox="1">
            <a:spLocks noGrp="1"/>
          </p:cNvSpPr>
          <p:nvPr>
            <p:ph type="subTitle" idx="6"/>
          </p:nvPr>
        </p:nvSpPr>
        <p:spPr>
          <a:xfrm>
            <a:off x="5771524" y="3233395"/>
            <a:ext cx="2044930" cy="674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O método é adequado à categoria de rede em que se pretende operar </a:t>
            </a:r>
            <a:endParaRPr dirty="0"/>
          </a:p>
        </p:txBody>
      </p:sp>
      <p:sp>
        <p:nvSpPr>
          <p:cNvPr id="1551" name="Google Shape;1551;p60"/>
          <p:cNvSpPr/>
          <p:nvPr/>
        </p:nvSpPr>
        <p:spPr>
          <a:xfrm>
            <a:off x="4216225" y="1504525"/>
            <a:ext cx="711600" cy="7116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0"/>
          <p:cNvSpPr/>
          <p:nvPr/>
        </p:nvSpPr>
        <p:spPr>
          <a:xfrm>
            <a:off x="2021100" y="1968500"/>
            <a:ext cx="711600" cy="7116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0"/>
          <p:cNvSpPr/>
          <p:nvPr/>
        </p:nvSpPr>
        <p:spPr>
          <a:xfrm>
            <a:off x="6393625" y="1968500"/>
            <a:ext cx="711600" cy="7116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4" name="Google Shape;1554;p60"/>
          <p:cNvGrpSpPr/>
          <p:nvPr/>
        </p:nvGrpSpPr>
        <p:grpSpPr>
          <a:xfrm>
            <a:off x="713237" y="3142150"/>
            <a:ext cx="391500" cy="391500"/>
            <a:chOff x="790425" y="1928737"/>
            <a:chExt cx="391500" cy="391500"/>
          </a:xfrm>
        </p:grpSpPr>
        <p:sp>
          <p:nvSpPr>
            <p:cNvPr id="1555" name="Google Shape;1555;p60"/>
            <p:cNvSpPr/>
            <p:nvPr/>
          </p:nvSpPr>
          <p:spPr>
            <a:xfrm>
              <a:off x="790425" y="1928737"/>
              <a:ext cx="391500" cy="391500"/>
            </a:xfrm>
            <a:prstGeom prst="ellipse">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56" name="Google Shape;1556;p60"/>
            <p:cNvCxnSpPr/>
            <p:nvPr/>
          </p:nvCxnSpPr>
          <p:spPr>
            <a:xfrm rot="10800000">
              <a:off x="940563" y="2016913"/>
              <a:ext cx="0" cy="123900"/>
            </a:xfrm>
            <a:prstGeom prst="straightConnector1">
              <a:avLst/>
            </a:prstGeom>
            <a:noFill/>
            <a:ln w="28575" cap="flat" cmpd="sng">
              <a:solidFill>
                <a:schemeClr val="accent4"/>
              </a:solidFill>
              <a:prstDash val="solid"/>
              <a:round/>
              <a:headEnd type="none" w="med" len="med"/>
              <a:tailEnd type="none" w="med" len="med"/>
            </a:ln>
          </p:spPr>
        </p:cxnSp>
        <p:cxnSp>
          <p:nvCxnSpPr>
            <p:cNvPr id="1557" name="Google Shape;1557;p60"/>
            <p:cNvCxnSpPr/>
            <p:nvPr/>
          </p:nvCxnSpPr>
          <p:spPr>
            <a:xfrm rot="10800000">
              <a:off x="1031788" y="2016913"/>
              <a:ext cx="0" cy="123900"/>
            </a:xfrm>
            <a:prstGeom prst="straightConnector1">
              <a:avLst/>
            </a:prstGeom>
            <a:noFill/>
            <a:ln w="28575" cap="flat" cmpd="sng">
              <a:solidFill>
                <a:schemeClr val="accent4"/>
              </a:solidFill>
              <a:prstDash val="solid"/>
              <a:round/>
              <a:headEnd type="none" w="med" len="med"/>
              <a:tailEnd type="none" w="med" len="med"/>
            </a:ln>
          </p:spPr>
        </p:cxnSp>
        <p:cxnSp>
          <p:nvCxnSpPr>
            <p:cNvPr id="1558" name="Google Shape;1558;p60"/>
            <p:cNvCxnSpPr/>
            <p:nvPr/>
          </p:nvCxnSpPr>
          <p:spPr>
            <a:xfrm>
              <a:off x="948075" y="2232038"/>
              <a:ext cx="76200" cy="0"/>
            </a:xfrm>
            <a:prstGeom prst="straightConnector1">
              <a:avLst/>
            </a:prstGeom>
            <a:noFill/>
            <a:ln w="28575" cap="flat" cmpd="sng">
              <a:solidFill>
                <a:schemeClr val="accent4"/>
              </a:solidFill>
              <a:prstDash val="solid"/>
              <a:round/>
              <a:headEnd type="none" w="med" len="med"/>
              <a:tailEnd type="none" w="med" len="med"/>
            </a:ln>
          </p:spPr>
        </p:cxnSp>
      </p:grpSp>
      <p:grpSp>
        <p:nvGrpSpPr>
          <p:cNvPr id="1559" name="Google Shape;1559;p60"/>
          <p:cNvGrpSpPr/>
          <p:nvPr/>
        </p:nvGrpSpPr>
        <p:grpSpPr>
          <a:xfrm rot="10800000">
            <a:off x="713237" y="3682006"/>
            <a:ext cx="391500" cy="391500"/>
            <a:chOff x="8039274" y="539500"/>
            <a:chExt cx="391500" cy="391500"/>
          </a:xfrm>
        </p:grpSpPr>
        <p:sp>
          <p:nvSpPr>
            <p:cNvPr id="1560" name="Google Shape;1560;p60"/>
            <p:cNvSpPr/>
            <p:nvPr/>
          </p:nvSpPr>
          <p:spPr>
            <a:xfrm rot="-5400000">
              <a:off x="8039274" y="539500"/>
              <a:ext cx="391500" cy="3915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0"/>
            <p:cNvSpPr/>
            <p:nvPr/>
          </p:nvSpPr>
          <p:spPr>
            <a:xfrm rot="8100000">
              <a:off x="8198095" y="650391"/>
              <a:ext cx="165260" cy="169719"/>
            </a:xfrm>
            <a:custGeom>
              <a:avLst/>
              <a:gdLst/>
              <a:ahLst/>
              <a:cxnLst/>
              <a:rect l="l" t="t" r="r" b="b"/>
              <a:pathLst>
                <a:path w="12859" h="13206" extrusionOk="0">
                  <a:moveTo>
                    <a:pt x="0" y="13206"/>
                  </a:moveTo>
                  <a:lnTo>
                    <a:pt x="12859" y="13206"/>
                  </a:lnTo>
                  <a:lnTo>
                    <a:pt x="12859" y="0"/>
                  </a:lnTo>
                </a:path>
              </a:pathLst>
            </a:custGeom>
            <a:noFill/>
            <a:ln w="28575" cap="flat" cmpd="sng">
              <a:solidFill>
                <a:schemeClr val="accent6"/>
              </a:solidFill>
              <a:prstDash val="solid"/>
              <a:round/>
              <a:headEnd type="none" w="med" len="med"/>
              <a:tailEnd type="none" w="med" len="med"/>
            </a:ln>
          </p:spPr>
        </p:sp>
      </p:grpSp>
      <p:grpSp>
        <p:nvGrpSpPr>
          <p:cNvPr id="1562" name="Google Shape;1562;p60"/>
          <p:cNvGrpSpPr/>
          <p:nvPr/>
        </p:nvGrpSpPr>
        <p:grpSpPr>
          <a:xfrm>
            <a:off x="1209951" y="4218206"/>
            <a:ext cx="391500" cy="391500"/>
            <a:chOff x="7506988" y="3709225"/>
            <a:chExt cx="391500" cy="391500"/>
          </a:xfrm>
        </p:grpSpPr>
        <p:sp>
          <p:nvSpPr>
            <p:cNvPr id="1563" name="Google Shape;1563;p60"/>
            <p:cNvSpPr/>
            <p:nvPr/>
          </p:nvSpPr>
          <p:spPr>
            <a:xfrm>
              <a:off x="7506988" y="3709225"/>
              <a:ext cx="391500" cy="391500"/>
            </a:xfrm>
            <a:prstGeom prst="ellipse">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4" name="Google Shape;1564;p60"/>
            <p:cNvGrpSpPr/>
            <p:nvPr/>
          </p:nvGrpSpPr>
          <p:grpSpPr>
            <a:xfrm>
              <a:off x="7584273" y="3780491"/>
              <a:ext cx="236929" cy="248968"/>
              <a:chOff x="6916075" y="3678887"/>
              <a:chExt cx="277500" cy="291600"/>
            </a:xfrm>
          </p:grpSpPr>
          <p:cxnSp>
            <p:nvCxnSpPr>
              <p:cNvPr id="1565" name="Google Shape;1565;p60"/>
              <p:cNvCxnSpPr/>
              <p:nvPr/>
            </p:nvCxnSpPr>
            <p:spPr>
              <a:xfrm>
                <a:off x="7054825" y="3678887"/>
                <a:ext cx="0" cy="291600"/>
              </a:xfrm>
              <a:prstGeom prst="straightConnector1">
                <a:avLst/>
              </a:prstGeom>
              <a:noFill/>
              <a:ln w="28575" cap="flat" cmpd="sng">
                <a:solidFill>
                  <a:schemeClr val="lt2"/>
                </a:solidFill>
                <a:prstDash val="solid"/>
                <a:round/>
                <a:headEnd type="none" w="med" len="med"/>
                <a:tailEnd type="none" w="med" len="med"/>
              </a:ln>
            </p:spPr>
          </p:cxnSp>
          <p:cxnSp>
            <p:nvCxnSpPr>
              <p:cNvPr id="1566" name="Google Shape;1566;p60"/>
              <p:cNvCxnSpPr/>
              <p:nvPr/>
            </p:nvCxnSpPr>
            <p:spPr>
              <a:xfrm rot="10800000">
                <a:off x="6916075" y="3824687"/>
                <a:ext cx="277500" cy="0"/>
              </a:xfrm>
              <a:prstGeom prst="straightConnector1">
                <a:avLst/>
              </a:prstGeom>
              <a:noFill/>
              <a:ln w="28575" cap="flat" cmpd="sng">
                <a:solidFill>
                  <a:schemeClr val="lt2"/>
                </a:solidFill>
                <a:prstDash val="solid"/>
                <a:round/>
                <a:headEnd type="none" w="med" len="med"/>
                <a:tailEnd type="none" w="med" len="med"/>
              </a:ln>
            </p:spPr>
          </p:cxnSp>
        </p:grpSp>
      </p:grpSp>
      <p:sp>
        <p:nvSpPr>
          <p:cNvPr id="1567" name="Google Shape;1567;p60"/>
          <p:cNvSpPr/>
          <p:nvPr/>
        </p:nvSpPr>
        <p:spPr>
          <a:xfrm rot="10800000">
            <a:off x="7479905" y="4218200"/>
            <a:ext cx="391500" cy="391500"/>
          </a:xfrm>
          <a:prstGeom prst="ellipse">
            <a:avLst/>
          </a:prstGeom>
          <a:solidFill>
            <a:schemeClr val="dk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Graphic 1" descr="Programmer male with solid fill">
            <a:extLst>
              <a:ext uri="{FF2B5EF4-FFF2-40B4-BE49-F238E27FC236}">
                <a16:creationId xmlns:a16="http://schemas.microsoft.com/office/drawing/2014/main" id="{7D3C467D-C15E-FF35-C865-1F3F2CF563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35098" y="2069984"/>
            <a:ext cx="482453" cy="482453"/>
          </a:xfrm>
          <a:prstGeom prst="rect">
            <a:avLst/>
          </a:prstGeom>
        </p:spPr>
      </p:pic>
      <p:pic>
        <p:nvPicPr>
          <p:cNvPr id="3" name="Graphic 2" descr="Eye with solid fill">
            <a:extLst>
              <a:ext uri="{FF2B5EF4-FFF2-40B4-BE49-F238E27FC236}">
                <a16:creationId xmlns:a16="http://schemas.microsoft.com/office/drawing/2014/main" id="{850E1EEC-7DD1-A9A2-3213-E703FCB282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88453" y="1557283"/>
            <a:ext cx="567093" cy="567093"/>
          </a:xfrm>
          <a:prstGeom prst="rect">
            <a:avLst/>
          </a:prstGeom>
        </p:spPr>
      </p:pic>
      <p:pic>
        <p:nvPicPr>
          <p:cNvPr id="5" name="Graphic 4" descr="Sports Field with solid fill">
            <a:extLst>
              <a:ext uri="{FF2B5EF4-FFF2-40B4-BE49-F238E27FC236}">
                <a16:creationId xmlns:a16="http://schemas.microsoft.com/office/drawing/2014/main" id="{A594169B-FF62-7AF2-FF64-6C6C1E1035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56982" y="2025911"/>
            <a:ext cx="599174" cy="599174"/>
          </a:xfrm>
          <a:prstGeom prst="rect">
            <a:avLst/>
          </a:prstGeom>
        </p:spPr>
      </p:pic>
    </p:spTree>
    <p:extLst>
      <p:ext uri="{BB962C8B-B14F-4D97-AF65-F5344CB8AC3E}">
        <p14:creationId xmlns:p14="http://schemas.microsoft.com/office/powerpoint/2010/main" val="43942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40"/>
          <p:cNvSpPr/>
          <p:nvPr/>
        </p:nvSpPr>
        <p:spPr>
          <a:xfrm>
            <a:off x="2595600" y="1423506"/>
            <a:ext cx="1898100" cy="1116600"/>
          </a:xfrm>
          <a:prstGeom prst="roundRect">
            <a:avLst>
              <a:gd name="adj" fmla="val 5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758" name="Google Shape;758;p40"/>
          <p:cNvSpPr txBox="1">
            <a:spLocks noGrp="1"/>
          </p:cNvSpPr>
          <p:nvPr>
            <p:ph type="title"/>
          </p:nvPr>
        </p:nvSpPr>
        <p:spPr>
          <a:xfrm>
            <a:off x="2595600" y="2540094"/>
            <a:ext cx="3952800" cy="841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Motivação</a:t>
            </a:r>
            <a:endParaRPr dirty="0"/>
          </a:p>
        </p:txBody>
      </p:sp>
      <p:sp>
        <p:nvSpPr>
          <p:cNvPr id="759" name="Google Shape;759;p40"/>
          <p:cNvSpPr txBox="1">
            <a:spLocks noGrp="1"/>
          </p:cNvSpPr>
          <p:nvPr>
            <p:ph type="title" idx="2"/>
          </p:nvPr>
        </p:nvSpPr>
        <p:spPr>
          <a:xfrm>
            <a:off x="3222336" y="1528463"/>
            <a:ext cx="1144500" cy="984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1</a:t>
            </a:r>
            <a:endParaRPr dirty="0"/>
          </a:p>
        </p:txBody>
      </p:sp>
      <p:grpSp>
        <p:nvGrpSpPr>
          <p:cNvPr id="761" name="Google Shape;761;p40"/>
          <p:cNvGrpSpPr/>
          <p:nvPr/>
        </p:nvGrpSpPr>
        <p:grpSpPr>
          <a:xfrm>
            <a:off x="6992802" y="544300"/>
            <a:ext cx="391500" cy="391500"/>
            <a:chOff x="8039274" y="539500"/>
            <a:chExt cx="391500" cy="391500"/>
          </a:xfrm>
        </p:grpSpPr>
        <p:sp>
          <p:nvSpPr>
            <p:cNvPr id="762" name="Google Shape;762;p40"/>
            <p:cNvSpPr/>
            <p:nvPr/>
          </p:nvSpPr>
          <p:spPr>
            <a:xfrm rot="-5400000">
              <a:off x="8039274" y="539500"/>
              <a:ext cx="391500" cy="3915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0"/>
            <p:cNvSpPr/>
            <p:nvPr/>
          </p:nvSpPr>
          <p:spPr>
            <a:xfrm rot="8100000">
              <a:off x="8198095" y="650391"/>
              <a:ext cx="165260" cy="169719"/>
            </a:xfrm>
            <a:custGeom>
              <a:avLst/>
              <a:gdLst/>
              <a:ahLst/>
              <a:cxnLst/>
              <a:rect l="l" t="t" r="r" b="b"/>
              <a:pathLst>
                <a:path w="12859" h="13206" extrusionOk="0">
                  <a:moveTo>
                    <a:pt x="0" y="13206"/>
                  </a:moveTo>
                  <a:lnTo>
                    <a:pt x="12859" y="13206"/>
                  </a:lnTo>
                  <a:lnTo>
                    <a:pt x="12859" y="0"/>
                  </a:lnTo>
                </a:path>
              </a:pathLst>
            </a:custGeom>
            <a:noFill/>
            <a:ln w="28575" cap="flat" cmpd="sng">
              <a:solidFill>
                <a:schemeClr val="accent6"/>
              </a:solidFill>
              <a:prstDash val="solid"/>
              <a:round/>
              <a:headEnd type="none" w="med" len="med"/>
              <a:tailEnd type="none" w="med" len="med"/>
            </a:ln>
          </p:spPr>
        </p:sp>
      </p:grpSp>
      <p:grpSp>
        <p:nvGrpSpPr>
          <p:cNvPr id="764" name="Google Shape;764;p40"/>
          <p:cNvGrpSpPr/>
          <p:nvPr/>
        </p:nvGrpSpPr>
        <p:grpSpPr>
          <a:xfrm>
            <a:off x="7535252" y="4221850"/>
            <a:ext cx="391500" cy="391500"/>
            <a:chOff x="1761025" y="4221850"/>
            <a:chExt cx="391500" cy="391500"/>
          </a:xfrm>
        </p:grpSpPr>
        <p:sp>
          <p:nvSpPr>
            <p:cNvPr id="765" name="Google Shape;765;p40"/>
            <p:cNvSpPr/>
            <p:nvPr/>
          </p:nvSpPr>
          <p:spPr>
            <a:xfrm>
              <a:off x="1761025" y="4221850"/>
              <a:ext cx="391500" cy="3915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0"/>
            <p:cNvSpPr/>
            <p:nvPr/>
          </p:nvSpPr>
          <p:spPr>
            <a:xfrm>
              <a:off x="1917275" y="4302312"/>
              <a:ext cx="79000" cy="230575"/>
            </a:xfrm>
            <a:custGeom>
              <a:avLst/>
              <a:gdLst/>
              <a:ahLst/>
              <a:cxnLst/>
              <a:rect l="l" t="t" r="r" b="b"/>
              <a:pathLst>
                <a:path w="3160" h="9223" extrusionOk="0">
                  <a:moveTo>
                    <a:pt x="2725" y="0"/>
                  </a:moveTo>
                  <a:lnTo>
                    <a:pt x="0" y="4720"/>
                  </a:lnTo>
                  <a:lnTo>
                    <a:pt x="3160" y="4720"/>
                  </a:lnTo>
                  <a:lnTo>
                    <a:pt x="560" y="9223"/>
                  </a:lnTo>
                </a:path>
              </a:pathLst>
            </a:custGeom>
            <a:noFill/>
            <a:ln w="28575" cap="flat" cmpd="sng">
              <a:solidFill>
                <a:schemeClr val="dk2"/>
              </a:solidFill>
              <a:prstDash val="solid"/>
              <a:round/>
              <a:headEnd type="none" w="med" len="med"/>
              <a:tailEnd type="none" w="med" len="med"/>
            </a:ln>
          </p:spPr>
        </p:sp>
      </p:grpSp>
      <p:grpSp>
        <p:nvGrpSpPr>
          <p:cNvPr id="767" name="Google Shape;767;p40"/>
          <p:cNvGrpSpPr/>
          <p:nvPr/>
        </p:nvGrpSpPr>
        <p:grpSpPr>
          <a:xfrm rot="10800000">
            <a:off x="8045101" y="1968100"/>
            <a:ext cx="391500" cy="391500"/>
            <a:chOff x="713225" y="4221850"/>
            <a:chExt cx="391500" cy="391500"/>
          </a:xfrm>
        </p:grpSpPr>
        <p:sp>
          <p:nvSpPr>
            <p:cNvPr id="768" name="Google Shape;768;p40"/>
            <p:cNvSpPr/>
            <p:nvPr/>
          </p:nvSpPr>
          <p:spPr>
            <a:xfrm>
              <a:off x="713225" y="4221850"/>
              <a:ext cx="391500" cy="391500"/>
            </a:xfrm>
            <a:prstGeom prst="ellipse">
              <a:avLst/>
            </a:prstGeom>
            <a:noFill/>
            <a:ln w="28575" cap="flat" cmpd="sng">
              <a:solidFill>
                <a:srgbClr val="21B7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 name="Google Shape;769;p40"/>
            <p:cNvGrpSpPr/>
            <p:nvPr/>
          </p:nvGrpSpPr>
          <p:grpSpPr>
            <a:xfrm>
              <a:off x="790513" y="4323763"/>
              <a:ext cx="236923" cy="236923"/>
              <a:chOff x="1113470" y="1110867"/>
              <a:chExt cx="320860" cy="320860"/>
            </a:xfrm>
          </p:grpSpPr>
          <p:sp>
            <p:nvSpPr>
              <p:cNvPr id="770" name="Google Shape;770;p40"/>
              <p:cNvSpPr/>
              <p:nvPr/>
            </p:nvSpPr>
            <p:spPr>
              <a:xfrm rot="-8100000">
                <a:off x="1161969" y="1156346"/>
                <a:ext cx="223862" cy="229903"/>
              </a:xfrm>
              <a:custGeom>
                <a:avLst/>
                <a:gdLst/>
                <a:ahLst/>
                <a:cxnLst/>
                <a:rect l="l" t="t" r="r" b="b"/>
                <a:pathLst>
                  <a:path w="12859" h="13206" extrusionOk="0">
                    <a:moveTo>
                      <a:pt x="0" y="13206"/>
                    </a:moveTo>
                    <a:lnTo>
                      <a:pt x="12859" y="13206"/>
                    </a:lnTo>
                    <a:lnTo>
                      <a:pt x="12859" y="0"/>
                    </a:lnTo>
                  </a:path>
                </a:pathLst>
              </a:custGeom>
              <a:noFill/>
              <a:ln w="28575" cap="flat" cmpd="sng">
                <a:solidFill>
                  <a:srgbClr val="21B793"/>
                </a:solidFill>
                <a:prstDash val="solid"/>
                <a:round/>
                <a:headEnd type="none" w="med" len="med"/>
                <a:tailEnd type="none" w="med" len="med"/>
              </a:ln>
            </p:spPr>
          </p:sp>
          <p:cxnSp>
            <p:nvCxnSpPr>
              <p:cNvPr id="771" name="Google Shape;771;p40"/>
              <p:cNvCxnSpPr/>
              <p:nvPr/>
            </p:nvCxnSpPr>
            <p:spPr>
              <a:xfrm>
                <a:off x="1273900" y="1113250"/>
                <a:ext cx="0" cy="268500"/>
              </a:xfrm>
              <a:prstGeom prst="straightConnector1">
                <a:avLst/>
              </a:prstGeom>
              <a:noFill/>
              <a:ln w="28575" cap="flat" cmpd="sng">
                <a:solidFill>
                  <a:srgbClr val="21B793"/>
                </a:solidFill>
                <a:prstDash val="solid"/>
                <a:round/>
                <a:headEnd type="none" w="med" len="med"/>
                <a:tailEnd type="none" w="med" len="med"/>
              </a:ln>
            </p:spPr>
          </p:cxnSp>
        </p:grpSp>
      </p:grpSp>
      <p:sp>
        <p:nvSpPr>
          <p:cNvPr id="772" name="Google Shape;772;p40"/>
          <p:cNvSpPr/>
          <p:nvPr/>
        </p:nvSpPr>
        <p:spPr>
          <a:xfrm>
            <a:off x="7535252" y="3102750"/>
            <a:ext cx="391500" cy="391500"/>
          </a:xfrm>
          <a:prstGeom prst="ellipse">
            <a:avLst/>
          </a:prstGeom>
          <a:solidFill>
            <a:schemeClr val="accent6"/>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p:nvPr/>
        </p:nvSpPr>
        <p:spPr>
          <a:xfrm rot="-5400000">
            <a:off x="555034" y="4046650"/>
            <a:ext cx="741900" cy="391500"/>
          </a:xfrm>
          <a:prstGeom prst="roundRect">
            <a:avLst>
              <a:gd name="adj" fmla="val 50000"/>
            </a:avLst>
          </a:pr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4" name="Google Shape;774;p40"/>
          <p:cNvGrpSpPr/>
          <p:nvPr/>
        </p:nvGrpSpPr>
        <p:grpSpPr>
          <a:xfrm>
            <a:off x="1256376" y="4221850"/>
            <a:ext cx="391500" cy="391500"/>
            <a:chOff x="1761025" y="4221850"/>
            <a:chExt cx="391500" cy="391500"/>
          </a:xfrm>
        </p:grpSpPr>
        <p:sp>
          <p:nvSpPr>
            <p:cNvPr id="775" name="Google Shape;775;p40"/>
            <p:cNvSpPr/>
            <p:nvPr/>
          </p:nvSpPr>
          <p:spPr>
            <a:xfrm>
              <a:off x="1761025" y="4221850"/>
              <a:ext cx="391500" cy="391500"/>
            </a:xfrm>
            <a:prstGeom prst="ellipse">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0"/>
            <p:cNvSpPr/>
            <p:nvPr/>
          </p:nvSpPr>
          <p:spPr>
            <a:xfrm>
              <a:off x="1917275" y="4302312"/>
              <a:ext cx="79000" cy="230575"/>
            </a:xfrm>
            <a:custGeom>
              <a:avLst/>
              <a:gdLst/>
              <a:ahLst/>
              <a:cxnLst/>
              <a:rect l="l" t="t" r="r" b="b"/>
              <a:pathLst>
                <a:path w="3160" h="9223" extrusionOk="0">
                  <a:moveTo>
                    <a:pt x="2725" y="0"/>
                  </a:moveTo>
                  <a:lnTo>
                    <a:pt x="0" y="4720"/>
                  </a:lnTo>
                  <a:lnTo>
                    <a:pt x="3160" y="4720"/>
                  </a:lnTo>
                  <a:lnTo>
                    <a:pt x="560" y="9223"/>
                  </a:lnTo>
                </a:path>
              </a:pathLst>
            </a:custGeom>
            <a:noFill/>
            <a:ln w="28575" cap="flat" cmpd="sng">
              <a:solidFill>
                <a:schemeClr val="lt2"/>
              </a:solidFill>
              <a:prstDash val="solid"/>
              <a:round/>
              <a:headEnd type="none" w="med" len="med"/>
              <a:tailEnd type="none" w="med" len="med"/>
            </a:ln>
          </p:spPr>
        </p:sp>
      </p:grpSp>
      <p:sp>
        <p:nvSpPr>
          <p:cNvPr id="777" name="Google Shape;777;p40"/>
          <p:cNvSpPr/>
          <p:nvPr/>
        </p:nvSpPr>
        <p:spPr>
          <a:xfrm rot="5400000">
            <a:off x="1081177" y="1253525"/>
            <a:ext cx="741900" cy="391500"/>
          </a:xfrm>
          <a:prstGeom prst="roundRect">
            <a:avLst>
              <a:gd name="adj" fmla="val 50000"/>
            </a:avLst>
          </a:prstGeom>
          <a:solidFill>
            <a:schemeClr val="dk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 name="Google Shape;778;p40"/>
          <p:cNvGrpSpPr/>
          <p:nvPr/>
        </p:nvGrpSpPr>
        <p:grpSpPr>
          <a:xfrm rot="10800000">
            <a:off x="1782537" y="544300"/>
            <a:ext cx="391500" cy="391500"/>
            <a:chOff x="790425" y="1928737"/>
            <a:chExt cx="391500" cy="391500"/>
          </a:xfrm>
        </p:grpSpPr>
        <p:sp>
          <p:nvSpPr>
            <p:cNvPr id="779" name="Google Shape;779;p40"/>
            <p:cNvSpPr/>
            <p:nvPr/>
          </p:nvSpPr>
          <p:spPr>
            <a:xfrm>
              <a:off x="790425" y="1928737"/>
              <a:ext cx="391500" cy="3915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0" name="Google Shape;780;p40"/>
            <p:cNvCxnSpPr/>
            <p:nvPr/>
          </p:nvCxnSpPr>
          <p:spPr>
            <a:xfrm rot="10800000">
              <a:off x="940563" y="2016913"/>
              <a:ext cx="0" cy="123900"/>
            </a:xfrm>
            <a:prstGeom prst="straightConnector1">
              <a:avLst/>
            </a:prstGeom>
            <a:noFill/>
            <a:ln w="28575" cap="flat" cmpd="sng">
              <a:solidFill>
                <a:schemeClr val="accent6"/>
              </a:solidFill>
              <a:prstDash val="solid"/>
              <a:round/>
              <a:headEnd type="none" w="med" len="med"/>
              <a:tailEnd type="none" w="med" len="med"/>
            </a:ln>
          </p:spPr>
        </p:cxnSp>
        <p:cxnSp>
          <p:nvCxnSpPr>
            <p:cNvPr id="781" name="Google Shape;781;p40"/>
            <p:cNvCxnSpPr/>
            <p:nvPr/>
          </p:nvCxnSpPr>
          <p:spPr>
            <a:xfrm rot="10800000">
              <a:off x="1031788" y="2016913"/>
              <a:ext cx="0" cy="123900"/>
            </a:xfrm>
            <a:prstGeom prst="straightConnector1">
              <a:avLst/>
            </a:prstGeom>
            <a:noFill/>
            <a:ln w="28575" cap="flat" cmpd="sng">
              <a:solidFill>
                <a:schemeClr val="accent6"/>
              </a:solidFill>
              <a:prstDash val="solid"/>
              <a:round/>
              <a:headEnd type="none" w="med" len="med"/>
              <a:tailEnd type="none" w="med" len="med"/>
            </a:ln>
          </p:spPr>
        </p:cxnSp>
        <p:cxnSp>
          <p:nvCxnSpPr>
            <p:cNvPr id="782" name="Google Shape;782;p40"/>
            <p:cNvCxnSpPr/>
            <p:nvPr/>
          </p:nvCxnSpPr>
          <p:spPr>
            <a:xfrm>
              <a:off x="948075" y="2232038"/>
              <a:ext cx="76200" cy="0"/>
            </a:xfrm>
            <a:prstGeom prst="straightConnector1">
              <a:avLst/>
            </a:prstGeom>
            <a:noFill/>
            <a:ln w="28575" cap="flat" cmpd="sng">
              <a:solidFill>
                <a:schemeClr val="accent6"/>
              </a:solidFill>
              <a:prstDash val="solid"/>
              <a:round/>
              <a:headEnd type="none" w="med" len="med"/>
              <a:tailEnd type="none" w="med" len="med"/>
            </a:ln>
          </p:spPr>
        </p:cxnSp>
      </p:grpSp>
    </p:spTree>
    <p:extLst>
      <p:ext uri="{BB962C8B-B14F-4D97-AF65-F5344CB8AC3E}">
        <p14:creationId xmlns:p14="http://schemas.microsoft.com/office/powerpoint/2010/main" val="15146198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Google Shape;1517;p59">
            <a:extLst>
              <a:ext uri="{FF2B5EF4-FFF2-40B4-BE49-F238E27FC236}">
                <a16:creationId xmlns:a16="http://schemas.microsoft.com/office/drawing/2014/main" id="{8C816E22-7D60-B163-E23C-035C86350926}"/>
              </a:ext>
            </a:extLst>
          </p:cNvPr>
          <p:cNvSpPr txBox="1">
            <a:spLocks/>
          </p:cNvSpPr>
          <p:nvPr/>
        </p:nvSpPr>
        <p:spPr>
          <a:xfrm>
            <a:off x="713225" y="1203101"/>
            <a:ext cx="6237702" cy="295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1pPr>
            <a:lvl2pPr marR="0" lvl="1" algn="l" rtl="0">
              <a:lnSpc>
                <a:spcPct val="100000"/>
              </a:lnSpc>
              <a:spcBef>
                <a:spcPts val="0"/>
              </a:spcBef>
              <a:spcAft>
                <a:spcPts val="0"/>
              </a:spcAft>
              <a:buClr>
                <a:schemeClr val="dk1"/>
              </a:buClr>
              <a:buSzPts val="3500"/>
              <a:buFont typeface="DM Sans"/>
              <a:buNone/>
              <a:defRPr sz="35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0" i="0" u="none" strike="noStrike" cap="none">
                <a:solidFill>
                  <a:schemeClr val="dk1"/>
                </a:solidFill>
                <a:latin typeface="DM Sans"/>
                <a:ea typeface="DM Sans"/>
                <a:cs typeface="DM Sans"/>
                <a:sym typeface="DM Sans"/>
              </a:defRPr>
            </a:lvl9pPr>
          </a:lstStyle>
          <a:p>
            <a:pPr>
              <a:buClr>
                <a:schemeClr val="accent5"/>
              </a:buClr>
            </a:pPr>
            <a:r>
              <a:rPr lang="pt-BR" sz="1800" dirty="0">
                <a:solidFill>
                  <a:schemeClr val="accent5"/>
                </a:solidFill>
              </a:rPr>
              <a:t>Medições críticas</a:t>
            </a:r>
          </a:p>
        </p:txBody>
      </p:sp>
      <p:sp>
        <p:nvSpPr>
          <p:cNvPr id="27" name="Google Shape;1520;p59">
            <a:extLst>
              <a:ext uri="{FF2B5EF4-FFF2-40B4-BE49-F238E27FC236}">
                <a16:creationId xmlns:a16="http://schemas.microsoft.com/office/drawing/2014/main" id="{49F540CC-A51D-DE69-852E-BF263E694375}"/>
              </a:ext>
            </a:extLst>
          </p:cNvPr>
          <p:cNvSpPr txBox="1">
            <a:spLocks/>
          </p:cNvSpPr>
          <p:nvPr/>
        </p:nvSpPr>
        <p:spPr>
          <a:xfrm>
            <a:off x="713225" y="1498601"/>
            <a:ext cx="2909700" cy="867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lt2"/>
              </a:buClr>
              <a:buSzPts val="2800"/>
            </a:pPr>
            <a:r>
              <a:rPr lang="pt-BR" dirty="0">
                <a:solidFill>
                  <a:schemeClr val="lt2"/>
                </a:solidFill>
                <a:latin typeface="DM Sans"/>
                <a:sym typeface="DM Sans"/>
              </a:rPr>
              <a:t>Será possível detetar e identificar erros de topologia considerando apenas as medições de maior importância?</a:t>
            </a:r>
          </a:p>
        </p:txBody>
      </p:sp>
      <p:sp>
        <p:nvSpPr>
          <p:cNvPr id="28" name="Google Shape;1521;p59">
            <a:extLst>
              <a:ext uri="{FF2B5EF4-FFF2-40B4-BE49-F238E27FC236}">
                <a16:creationId xmlns:a16="http://schemas.microsoft.com/office/drawing/2014/main" id="{13089408-FAE7-29BA-345C-9CD231392773}"/>
              </a:ext>
            </a:extLst>
          </p:cNvPr>
          <p:cNvSpPr txBox="1">
            <a:spLocks/>
          </p:cNvSpPr>
          <p:nvPr/>
        </p:nvSpPr>
        <p:spPr>
          <a:xfrm>
            <a:off x="713225" y="539500"/>
            <a:ext cx="7717500" cy="4782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4800" b="1" dirty="0" err="1">
                <a:solidFill>
                  <a:schemeClr val="dk1"/>
                </a:solidFill>
                <a:latin typeface="DM Sans"/>
                <a:sym typeface="DM Sans"/>
              </a:rPr>
              <a:t>Trabalho</a:t>
            </a:r>
            <a:r>
              <a:rPr lang="en-GB" sz="4800" b="1" dirty="0">
                <a:solidFill>
                  <a:schemeClr val="dk1"/>
                </a:solidFill>
                <a:latin typeface="DM Sans"/>
                <a:sym typeface="DM Sans"/>
              </a:rPr>
              <a:t> </a:t>
            </a:r>
            <a:r>
              <a:rPr lang="en-GB" sz="4800" b="1" dirty="0" err="1">
                <a:solidFill>
                  <a:schemeClr val="dk1"/>
                </a:solidFill>
                <a:latin typeface="DM Sans"/>
                <a:sym typeface="DM Sans"/>
              </a:rPr>
              <a:t>futuro</a:t>
            </a:r>
            <a:endParaRPr lang="en-GB" sz="4800" b="1" dirty="0">
              <a:solidFill>
                <a:schemeClr val="dk1"/>
              </a:solidFill>
              <a:latin typeface="DM Sans"/>
              <a:sym typeface="DM Sans"/>
            </a:endParaRPr>
          </a:p>
        </p:txBody>
      </p:sp>
      <p:sp>
        <p:nvSpPr>
          <p:cNvPr id="34" name="Google Shape;1520;p59">
            <a:extLst>
              <a:ext uri="{FF2B5EF4-FFF2-40B4-BE49-F238E27FC236}">
                <a16:creationId xmlns:a16="http://schemas.microsoft.com/office/drawing/2014/main" id="{C181EC46-0192-6E03-CFCD-5E32CFB8ABD8}"/>
              </a:ext>
            </a:extLst>
          </p:cNvPr>
          <p:cNvSpPr txBox="1">
            <a:spLocks/>
          </p:cNvSpPr>
          <p:nvPr/>
        </p:nvSpPr>
        <p:spPr>
          <a:xfrm>
            <a:off x="713225" y="2777300"/>
            <a:ext cx="2909700" cy="867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2800"/>
              <a:buFont typeface="DM Sans"/>
              <a:buNone/>
              <a:defRPr sz="1400" b="0" i="0" u="none" strike="noStrike" cap="none">
                <a:solidFill>
                  <a:schemeClr val="lt2"/>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9pPr>
          </a:lstStyle>
          <a:p>
            <a:pPr marL="0" indent="0" algn="l"/>
            <a:r>
              <a:rPr lang="pt-BR" dirty="0"/>
              <a:t>Quais métodos de analítica de dados poderão ser utilizados para produzir uma estimação resiliente ciberataques?</a:t>
            </a:r>
          </a:p>
        </p:txBody>
      </p:sp>
      <p:pic>
        <p:nvPicPr>
          <p:cNvPr id="35" name="Picture 34" descr="Chart&#10;&#10;Description automatically generated with medium confidence">
            <a:extLst>
              <a:ext uri="{FF2B5EF4-FFF2-40B4-BE49-F238E27FC236}">
                <a16:creationId xmlns:a16="http://schemas.microsoft.com/office/drawing/2014/main" id="{B34A7F48-DAD0-CA6E-55D6-613E1B8699BB}"/>
              </a:ext>
            </a:extLst>
          </p:cNvPr>
          <p:cNvPicPr>
            <a:picLocks noChangeAspect="1"/>
          </p:cNvPicPr>
          <p:nvPr/>
        </p:nvPicPr>
        <p:blipFill>
          <a:blip r:embed="rId2"/>
          <a:stretch>
            <a:fillRect/>
          </a:stretch>
        </p:blipFill>
        <p:spPr>
          <a:xfrm>
            <a:off x="4210509" y="1684002"/>
            <a:ext cx="3937719" cy="2376982"/>
          </a:xfrm>
          <a:prstGeom prst="rect">
            <a:avLst/>
          </a:prstGeom>
        </p:spPr>
      </p:pic>
      <p:sp>
        <p:nvSpPr>
          <p:cNvPr id="36" name="Google Shape;1520;p59">
            <a:extLst>
              <a:ext uri="{FF2B5EF4-FFF2-40B4-BE49-F238E27FC236}">
                <a16:creationId xmlns:a16="http://schemas.microsoft.com/office/drawing/2014/main" id="{D59E077F-F72E-99E0-9640-81EA8B2CCCBE}"/>
              </a:ext>
            </a:extLst>
          </p:cNvPr>
          <p:cNvSpPr txBox="1">
            <a:spLocks/>
          </p:cNvSpPr>
          <p:nvPr/>
        </p:nvSpPr>
        <p:spPr>
          <a:xfrm>
            <a:off x="5437624" y="3844666"/>
            <a:ext cx="2909700" cy="867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2800"/>
              <a:buFont typeface="DM Sans"/>
              <a:buNone/>
              <a:defRPr sz="1400" b="0" i="0" u="none" strike="noStrike" cap="none">
                <a:solidFill>
                  <a:schemeClr val="lt2"/>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9pPr>
          </a:lstStyle>
          <a:p>
            <a:pPr marL="0" indent="0" algn="l"/>
            <a:r>
              <a:rPr lang="pt-BR" dirty="0"/>
              <a:t>“</a:t>
            </a:r>
            <a:r>
              <a:rPr lang="en-GB" dirty="0"/>
              <a:t>E. D. </a:t>
            </a:r>
            <a:r>
              <a:rPr lang="en-GB" dirty="0" err="1"/>
              <a:t>Crainic</a:t>
            </a:r>
            <a:r>
              <a:rPr lang="en-GB" dirty="0"/>
              <a:t> et al.</a:t>
            </a:r>
            <a:r>
              <a:rPr lang="pt-BR" dirty="0"/>
              <a:t>”</a:t>
            </a:r>
          </a:p>
        </p:txBody>
      </p:sp>
      <p:sp>
        <p:nvSpPr>
          <p:cNvPr id="2" name="Google Shape;1517;p59">
            <a:extLst>
              <a:ext uri="{FF2B5EF4-FFF2-40B4-BE49-F238E27FC236}">
                <a16:creationId xmlns:a16="http://schemas.microsoft.com/office/drawing/2014/main" id="{438A2B6C-9E09-DD64-0F43-AD0FCDF1A142}"/>
              </a:ext>
            </a:extLst>
          </p:cNvPr>
          <p:cNvSpPr txBox="1">
            <a:spLocks/>
          </p:cNvSpPr>
          <p:nvPr/>
        </p:nvSpPr>
        <p:spPr>
          <a:xfrm>
            <a:off x="713225" y="2523883"/>
            <a:ext cx="1423016" cy="295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1pPr>
            <a:lvl2pPr marR="0" lvl="1" algn="l" rtl="0">
              <a:lnSpc>
                <a:spcPct val="100000"/>
              </a:lnSpc>
              <a:spcBef>
                <a:spcPts val="0"/>
              </a:spcBef>
              <a:spcAft>
                <a:spcPts val="0"/>
              </a:spcAft>
              <a:buClr>
                <a:schemeClr val="dk1"/>
              </a:buClr>
              <a:buSzPts val="3500"/>
              <a:buFont typeface="DM Sans"/>
              <a:buNone/>
              <a:defRPr sz="35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0" i="0" u="none" strike="noStrike" cap="none">
                <a:solidFill>
                  <a:schemeClr val="dk1"/>
                </a:solidFill>
                <a:latin typeface="DM Sans"/>
                <a:ea typeface="DM Sans"/>
                <a:cs typeface="DM Sans"/>
                <a:sym typeface="DM Sans"/>
              </a:defRPr>
            </a:lvl9pPr>
          </a:lstStyle>
          <a:p>
            <a:pPr>
              <a:buClr>
                <a:schemeClr val="accent5"/>
              </a:buClr>
            </a:pPr>
            <a:r>
              <a:rPr lang="pt-BR" sz="1800" dirty="0">
                <a:solidFill>
                  <a:schemeClr val="accent5"/>
                </a:solidFill>
              </a:rPr>
              <a:t>Ciberatques</a:t>
            </a:r>
          </a:p>
        </p:txBody>
      </p:sp>
    </p:spTree>
    <p:extLst>
      <p:ext uri="{BB962C8B-B14F-4D97-AF65-F5344CB8AC3E}">
        <p14:creationId xmlns:p14="http://schemas.microsoft.com/office/powerpoint/2010/main" val="10655444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40"/>
          <p:cNvSpPr/>
          <p:nvPr/>
        </p:nvSpPr>
        <p:spPr>
          <a:xfrm>
            <a:off x="2595600" y="1423506"/>
            <a:ext cx="1898100" cy="1116600"/>
          </a:xfrm>
          <a:prstGeom prst="roundRect">
            <a:avLst>
              <a:gd name="adj" fmla="val 5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758" name="Google Shape;758;p40"/>
          <p:cNvSpPr txBox="1">
            <a:spLocks noGrp="1"/>
          </p:cNvSpPr>
          <p:nvPr>
            <p:ph type="title"/>
          </p:nvPr>
        </p:nvSpPr>
        <p:spPr>
          <a:xfrm>
            <a:off x="1726812" y="2681850"/>
            <a:ext cx="5964690" cy="841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200" dirty="0"/>
              <a:t>Estimação de Impedâncias</a:t>
            </a:r>
            <a:endParaRPr sz="3200" dirty="0"/>
          </a:p>
        </p:txBody>
      </p:sp>
      <p:sp>
        <p:nvSpPr>
          <p:cNvPr id="759" name="Google Shape;759;p40"/>
          <p:cNvSpPr txBox="1">
            <a:spLocks noGrp="1"/>
          </p:cNvSpPr>
          <p:nvPr>
            <p:ph type="title" idx="2"/>
          </p:nvPr>
        </p:nvSpPr>
        <p:spPr>
          <a:xfrm>
            <a:off x="3306528" y="1528463"/>
            <a:ext cx="1144500" cy="984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5</a:t>
            </a:r>
            <a:endParaRPr dirty="0"/>
          </a:p>
        </p:txBody>
      </p:sp>
      <p:grpSp>
        <p:nvGrpSpPr>
          <p:cNvPr id="761" name="Google Shape;761;p40"/>
          <p:cNvGrpSpPr/>
          <p:nvPr/>
        </p:nvGrpSpPr>
        <p:grpSpPr>
          <a:xfrm>
            <a:off x="6992802" y="544300"/>
            <a:ext cx="391500" cy="391500"/>
            <a:chOff x="8039274" y="539500"/>
            <a:chExt cx="391500" cy="391500"/>
          </a:xfrm>
        </p:grpSpPr>
        <p:sp>
          <p:nvSpPr>
            <p:cNvPr id="762" name="Google Shape;762;p40"/>
            <p:cNvSpPr/>
            <p:nvPr/>
          </p:nvSpPr>
          <p:spPr>
            <a:xfrm rot="-5400000">
              <a:off x="8039274" y="539500"/>
              <a:ext cx="391500" cy="3915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0"/>
            <p:cNvSpPr/>
            <p:nvPr/>
          </p:nvSpPr>
          <p:spPr>
            <a:xfrm rot="8100000">
              <a:off x="8198095" y="650391"/>
              <a:ext cx="165260" cy="169719"/>
            </a:xfrm>
            <a:custGeom>
              <a:avLst/>
              <a:gdLst/>
              <a:ahLst/>
              <a:cxnLst/>
              <a:rect l="l" t="t" r="r" b="b"/>
              <a:pathLst>
                <a:path w="12859" h="13206" extrusionOk="0">
                  <a:moveTo>
                    <a:pt x="0" y="13206"/>
                  </a:moveTo>
                  <a:lnTo>
                    <a:pt x="12859" y="13206"/>
                  </a:lnTo>
                  <a:lnTo>
                    <a:pt x="12859" y="0"/>
                  </a:lnTo>
                </a:path>
              </a:pathLst>
            </a:custGeom>
            <a:noFill/>
            <a:ln w="28575" cap="flat" cmpd="sng">
              <a:solidFill>
                <a:schemeClr val="accent6"/>
              </a:solidFill>
              <a:prstDash val="solid"/>
              <a:round/>
              <a:headEnd type="none" w="med" len="med"/>
              <a:tailEnd type="none" w="med" len="med"/>
            </a:ln>
          </p:spPr>
        </p:sp>
      </p:grpSp>
      <p:grpSp>
        <p:nvGrpSpPr>
          <p:cNvPr id="764" name="Google Shape;764;p40"/>
          <p:cNvGrpSpPr/>
          <p:nvPr/>
        </p:nvGrpSpPr>
        <p:grpSpPr>
          <a:xfrm>
            <a:off x="7535252" y="4221850"/>
            <a:ext cx="391500" cy="391500"/>
            <a:chOff x="1761025" y="4221850"/>
            <a:chExt cx="391500" cy="391500"/>
          </a:xfrm>
        </p:grpSpPr>
        <p:sp>
          <p:nvSpPr>
            <p:cNvPr id="765" name="Google Shape;765;p40"/>
            <p:cNvSpPr/>
            <p:nvPr/>
          </p:nvSpPr>
          <p:spPr>
            <a:xfrm>
              <a:off x="1761025" y="4221850"/>
              <a:ext cx="391500" cy="3915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0"/>
            <p:cNvSpPr/>
            <p:nvPr/>
          </p:nvSpPr>
          <p:spPr>
            <a:xfrm>
              <a:off x="1917275" y="4302312"/>
              <a:ext cx="79000" cy="230575"/>
            </a:xfrm>
            <a:custGeom>
              <a:avLst/>
              <a:gdLst/>
              <a:ahLst/>
              <a:cxnLst/>
              <a:rect l="l" t="t" r="r" b="b"/>
              <a:pathLst>
                <a:path w="3160" h="9223" extrusionOk="0">
                  <a:moveTo>
                    <a:pt x="2725" y="0"/>
                  </a:moveTo>
                  <a:lnTo>
                    <a:pt x="0" y="4720"/>
                  </a:lnTo>
                  <a:lnTo>
                    <a:pt x="3160" y="4720"/>
                  </a:lnTo>
                  <a:lnTo>
                    <a:pt x="560" y="9223"/>
                  </a:lnTo>
                </a:path>
              </a:pathLst>
            </a:custGeom>
            <a:noFill/>
            <a:ln w="28575" cap="flat" cmpd="sng">
              <a:solidFill>
                <a:schemeClr val="dk2"/>
              </a:solidFill>
              <a:prstDash val="solid"/>
              <a:round/>
              <a:headEnd type="none" w="med" len="med"/>
              <a:tailEnd type="none" w="med" len="med"/>
            </a:ln>
          </p:spPr>
        </p:sp>
      </p:grpSp>
      <p:grpSp>
        <p:nvGrpSpPr>
          <p:cNvPr id="767" name="Google Shape;767;p40"/>
          <p:cNvGrpSpPr/>
          <p:nvPr/>
        </p:nvGrpSpPr>
        <p:grpSpPr>
          <a:xfrm rot="10800000">
            <a:off x="8045101" y="1968100"/>
            <a:ext cx="391500" cy="391500"/>
            <a:chOff x="713225" y="4221850"/>
            <a:chExt cx="391500" cy="391500"/>
          </a:xfrm>
        </p:grpSpPr>
        <p:sp>
          <p:nvSpPr>
            <p:cNvPr id="768" name="Google Shape;768;p40"/>
            <p:cNvSpPr/>
            <p:nvPr/>
          </p:nvSpPr>
          <p:spPr>
            <a:xfrm>
              <a:off x="713225" y="4221850"/>
              <a:ext cx="391500" cy="391500"/>
            </a:xfrm>
            <a:prstGeom prst="ellipse">
              <a:avLst/>
            </a:prstGeom>
            <a:noFill/>
            <a:ln w="28575" cap="flat" cmpd="sng">
              <a:solidFill>
                <a:srgbClr val="21B7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 name="Google Shape;769;p40"/>
            <p:cNvGrpSpPr/>
            <p:nvPr/>
          </p:nvGrpSpPr>
          <p:grpSpPr>
            <a:xfrm>
              <a:off x="790513" y="4323763"/>
              <a:ext cx="236923" cy="236923"/>
              <a:chOff x="1113470" y="1110867"/>
              <a:chExt cx="320860" cy="320860"/>
            </a:xfrm>
          </p:grpSpPr>
          <p:sp>
            <p:nvSpPr>
              <p:cNvPr id="770" name="Google Shape;770;p40"/>
              <p:cNvSpPr/>
              <p:nvPr/>
            </p:nvSpPr>
            <p:spPr>
              <a:xfrm rot="-8100000">
                <a:off x="1161969" y="1156346"/>
                <a:ext cx="223862" cy="229903"/>
              </a:xfrm>
              <a:custGeom>
                <a:avLst/>
                <a:gdLst/>
                <a:ahLst/>
                <a:cxnLst/>
                <a:rect l="l" t="t" r="r" b="b"/>
                <a:pathLst>
                  <a:path w="12859" h="13206" extrusionOk="0">
                    <a:moveTo>
                      <a:pt x="0" y="13206"/>
                    </a:moveTo>
                    <a:lnTo>
                      <a:pt x="12859" y="13206"/>
                    </a:lnTo>
                    <a:lnTo>
                      <a:pt x="12859" y="0"/>
                    </a:lnTo>
                  </a:path>
                </a:pathLst>
              </a:custGeom>
              <a:noFill/>
              <a:ln w="28575" cap="flat" cmpd="sng">
                <a:solidFill>
                  <a:srgbClr val="21B793"/>
                </a:solidFill>
                <a:prstDash val="solid"/>
                <a:round/>
                <a:headEnd type="none" w="med" len="med"/>
                <a:tailEnd type="none" w="med" len="med"/>
              </a:ln>
            </p:spPr>
          </p:sp>
          <p:cxnSp>
            <p:nvCxnSpPr>
              <p:cNvPr id="771" name="Google Shape;771;p40"/>
              <p:cNvCxnSpPr/>
              <p:nvPr/>
            </p:nvCxnSpPr>
            <p:spPr>
              <a:xfrm>
                <a:off x="1273900" y="1113250"/>
                <a:ext cx="0" cy="268500"/>
              </a:xfrm>
              <a:prstGeom prst="straightConnector1">
                <a:avLst/>
              </a:prstGeom>
              <a:noFill/>
              <a:ln w="28575" cap="flat" cmpd="sng">
                <a:solidFill>
                  <a:srgbClr val="21B793"/>
                </a:solidFill>
                <a:prstDash val="solid"/>
                <a:round/>
                <a:headEnd type="none" w="med" len="med"/>
                <a:tailEnd type="none" w="med" len="med"/>
              </a:ln>
            </p:spPr>
          </p:cxnSp>
        </p:grpSp>
      </p:grpSp>
      <p:sp>
        <p:nvSpPr>
          <p:cNvPr id="772" name="Google Shape;772;p40"/>
          <p:cNvSpPr/>
          <p:nvPr/>
        </p:nvSpPr>
        <p:spPr>
          <a:xfrm>
            <a:off x="7535252" y="3102750"/>
            <a:ext cx="391500" cy="391500"/>
          </a:xfrm>
          <a:prstGeom prst="ellipse">
            <a:avLst/>
          </a:prstGeom>
          <a:solidFill>
            <a:schemeClr val="accent6"/>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p:nvPr/>
        </p:nvSpPr>
        <p:spPr>
          <a:xfrm rot="-5400000">
            <a:off x="555034" y="4046650"/>
            <a:ext cx="741900" cy="391500"/>
          </a:xfrm>
          <a:prstGeom prst="roundRect">
            <a:avLst>
              <a:gd name="adj" fmla="val 50000"/>
            </a:avLst>
          </a:pr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4" name="Google Shape;774;p40"/>
          <p:cNvGrpSpPr/>
          <p:nvPr/>
        </p:nvGrpSpPr>
        <p:grpSpPr>
          <a:xfrm>
            <a:off x="1256376" y="4221850"/>
            <a:ext cx="391500" cy="391500"/>
            <a:chOff x="1761025" y="4221850"/>
            <a:chExt cx="391500" cy="391500"/>
          </a:xfrm>
        </p:grpSpPr>
        <p:sp>
          <p:nvSpPr>
            <p:cNvPr id="775" name="Google Shape;775;p40"/>
            <p:cNvSpPr/>
            <p:nvPr/>
          </p:nvSpPr>
          <p:spPr>
            <a:xfrm>
              <a:off x="1761025" y="4221850"/>
              <a:ext cx="391500" cy="391500"/>
            </a:xfrm>
            <a:prstGeom prst="ellipse">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0"/>
            <p:cNvSpPr/>
            <p:nvPr/>
          </p:nvSpPr>
          <p:spPr>
            <a:xfrm>
              <a:off x="1917275" y="4302312"/>
              <a:ext cx="79000" cy="230575"/>
            </a:xfrm>
            <a:custGeom>
              <a:avLst/>
              <a:gdLst/>
              <a:ahLst/>
              <a:cxnLst/>
              <a:rect l="l" t="t" r="r" b="b"/>
              <a:pathLst>
                <a:path w="3160" h="9223" extrusionOk="0">
                  <a:moveTo>
                    <a:pt x="2725" y="0"/>
                  </a:moveTo>
                  <a:lnTo>
                    <a:pt x="0" y="4720"/>
                  </a:lnTo>
                  <a:lnTo>
                    <a:pt x="3160" y="4720"/>
                  </a:lnTo>
                  <a:lnTo>
                    <a:pt x="560" y="9223"/>
                  </a:lnTo>
                </a:path>
              </a:pathLst>
            </a:custGeom>
            <a:noFill/>
            <a:ln w="28575" cap="flat" cmpd="sng">
              <a:solidFill>
                <a:schemeClr val="lt2"/>
              </a:solidFill>
              <a:prstDash val="solid"/>
              <a:round/>
              <a:headEnd type="none" w="med" len="med"/>
              <a:tailEnd type="none" w="med" len="med"/>
            </a:ln>
          </p:spPr>
        </p:sp>
      </p:grpSp>
      <p:sp>
        <p:nvSpPr>
          <p:cNvPr id="777" name="Google Shape;777;p40"/>
          <p:cNvSpPr/>
          <p:nvPr/>
        </p:nvSpPr>
        <p:spPr>
          <a:xfrm rot="5400000">
            <a:off x="1081177" y="1253525"/>
            <a:ext cx="741900" cy="391500"/>
          </a:xfrm>
          <a:prstGeom prst="roundRect">
            <a:avLst>
              <a:gd name="adj" fmla="val 50000"/>
            </a:avLst>
          </a:prstGeom>
          <a:solidFill>
            <a:schemeClr val="dk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 name="Google Shape;778;p40"/>
          <p:cNvGrpSpPr/>
          <p:nvPr/>
        </p:nvGrpSpPr>
        <p:grpSpPr>
          <a:xfrm rot="10800000">
            <a:off x="1782537" y="544300"/>
            <a:ext cx="391500" cy="391500"/>
            <a:chOff x="790425" y="1928737"/>
            <a:chExt cx="391500" cy="391500"/>
          </a:xfrm>
        </p:grpSpPr>
        <p:sp>
          <p:nvSpPr>
            <p:cNvPr id="779" name="Google Shape;779;p40"/>
            <p:cNvSpPr/>
            <p:nvPr/>
          </p:nvSpPr>
          <p:spPr>
            <a:xfrm>
              <a:off x="790425" y="1928737"/>
              <a:ext cx="391500" cy="3915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0" name="Google Shape;780;p40"/>
            <p:cNvCxnSpPr/>
            <p:nvPr/>
          </p:nvCxnSpPr>
          <p:spPr>
            <a:xfrm rot="10800000">
              <a:off x="940563" y="2016913"/>
              <a:ext cx="0" cy="123900"/>
            </a:xfrm>
            <a:prstGeom prst="straightConnector1">
              <a:avLst/>
            </a:prstGeom>
            <a:noFill/>
            <a:ln w="28575" cap="flat" cmpd="sng">
              <a:solidFill>
                <a:schemeClr val="accent6"/>
              </a:solidFill>
              <a:prstDash val="solid"/>
              <a:round/>
              <a:headEnd type="none" w="med" len="med"/>
              <a:tailEnd type="none" w="med" len="med"/>
            </a:ln>
          </p:spPr>
        </p:cxnSp>
        <p:cxnSp>
          <p:nvCxnSpPr>
            <p:cNvPr id="781" name="Google Shape;781;p40"/>
            <p:cNvCxnSpPr/>
            <p:nvPr/>
          </p:nvCxnSpPr>
          <p:spPr>
            <a:xfrm rot="10800000">
              <a:off x="1031788" y="2016913"/>
              <a:ext cx="0" cy="123900"/>
            </a:xfrm>
            <a:prstGeom prst="straightConnector1">
              <a:avLst/>
            </a:prstGeom>
            <a:noFill/>
            <a:ln w="28575" cap="flat" cmpd="sng">
              <a:solidFill>
                <a:schemeClr val="accent6"/>
              </a:solidFill>
              <a:prstDash val="solid"/>
              <a:round/>
              <a:headEnd type="none" w="med" len="med"/>
              <a:tailEnd type="none" w="med" len="med"/>
            </a:ln>
          </p:spPr>
        </p:cxnSp>
        <p:cxnSp>
          <p:nvCxnSpPr>
            <p:cNvPr id="782" name="Google Shape;782;p40"/>
            <p:cNvCxnSpPr/>
            <p:nvPr/>
          </p:nvCxnSpPr>
          <p:spPr>
            <a:xfrm>
              <a:off x="948075" y="2232038"/>
              <a:ext cx="76200" cy="0"/>
            </a:xfrm>
            <a:prstGeom prst="straightConnector1">
              <a:avLst/>
            </a:prstGeom>
            <a:noFill/>
            <a:ln w="28575" cap="flat" cmpd="sng">
              <a:solidFill>
                <a:schemeClr val="accent6"/>
              </a:solidFill>
              <a:prstDash val="solid"/>
              <a:round/>
              <a:headEnd type="none" w="med" len="med"/>
              <a:tailEnd type="none" w="med" len="med"/>
            </a:ln>
          </p:spPr>
        </p:cxnSp>
      </p:grpSp>
    </p:spTree>
    <p:extLst>
      <p:ext uri="{BB962C8B-B14F-4D97-AF65-F5344CB8AC3E}">
        <p14:creationId xmlns:p14="http://schemas.microsoft.com/office/powerpoint/2010/main" val="42801943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3A0FA53C-7CA8-3A91-A248-56424DF1E303}"/>
              </a:ext>
            </a:extLst>
          </p:cNvPr>
          <p:cNvPicPr>
            <a:picLocks noChangeAspect="1"/>
          </p:cNvPicPr>
          <p:nvPr/>
        </p:nvPicPr>
        <p:blipFill>
          <a:blip r:embed="rId2"/>
          <a:stretch>
            <a:fillRect/>
          </a:stretch>
        </p:blipFill>
        <p:spPr>
          <a:xfrm>
            <a:off x="712897" y="337463"/>
            <a:ext cx="7718205" cy="4096867"/>
          </a:xfrm>
          <a:prstGeom prst="rect">
            <a:avLst/>
          </a:prstGeom>
        </p:spPr>
      </p:pic>
    </p:spTree>
    <p:extLst>
      <p:ext uri="{BB962C8B-B14F-4D97-AF65-F5344CB8AC3E}">
        <p14:creationId xmlns:p14="http://schemas.microsoft.com/office/powerpoint/2010/main" val="21357141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21" name="Google Shape;1521;p59"/>
          <p:cNvSpPr txBox="1">
            <a:spLocks noGrp="1"/>
          </p:cNvSpPr>
          <p:nvPr>
            <p:ph type="title" idx="4"/>
          </p:nvPr>
        </p:nvSpPr>
        <p:spPr>
          <a:xfrm>
            <a:off x="713225" y="446628"/>
            <a:ext cx="7717500" cy="478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Conceitos utilizados</a:t>
            </a:r>
            <a:endParaRPr dirty="0"/>
          </a:p>
        </p:txBody>
      </p:sp>
      <p:sp>
        <p:nvSpPr>
          <p:cNvPr id="16" name="Google Shape;1517;p59">
            <a:extLst>
              <a:ext uri="{FF2B5EF4-FFF2-40B4-BE49-F238E27FC236}">
                <a16:creationId xmlns:a16="http://schemas.microsoft.com/office/drawing/2014/main" id="{87B27B18-3578-4070-DFA7-BB430E56067C}"/>
              </a:ext>
            </a:extLst>
          </p:cNvPr>
          <p:cNvSpPr txBox="1">
            <a:spLocks noGrp="1"/>
          </p:cNvSpPr>
          <p:nvPr>
            <p:ph type="title"/>
          </p:nvPr>
        </p:nvSpPr>
        <p:spPr>
          <a:xfrm>
            <a:off x="984899" y="1145213"/>
            <a:ext cx="4202625" cy="295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Modelo de regressão linear</a:t>
            </a:r>
            <a:endParaRPr dirty="0"/>
          </a:p>
        </p:txBody>
      </p:sp>
      <p:sp>
        <p:nvSpPr>
          <p:cNvPr id="26" name="Google Shape;1517;p59">
            <a:extLst>
              <a:ext uri="{FF2B5EF4-FFF2-40B4-BE49-F238E27FC236}">
                <a16:creationId xmlns:a16="http://schemas.microsoft.com/office/drawing/2014/main" id="{8D4E23E2-9836-9520-3AE2-7B6DFC8D637F}"/>
              </a:ext>
            </a:extLst>
          </p:cNvPr>
          <p:cNvSpPr txBox="1">
            <a:spLocks/>
          </p:cNvSpPr>
          <p:nvPr/>
        </p:nvSpPr>
        <p:spPr>
          <a:xfrm>
            <a:off x="984899" y="1901978"/>
            <a:ext cx="3180865" cy="295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DM Sans"/>
              <a:buNone/>
              <a:defRPr sz="1800" b="1" i="0" u="none" strike="noStrike" cap="none">
                <a:solidFill>
                  <a:schemeClr val="accent5"/>
                </a:solidFill>
                <a:latin typeface="DM Sans"/>
                <a:ea typeface="DM Sans"/>
                <a:cs typeface="DM Sans"/>
                <a:sym typeface="DM Sans"/>
              </a:defRPr>
            </a:lvl1pPr>
            <a:lvl2pPr marR="0" lvl="1"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2pPr>
            <a:lvl3pPr marR="0" lvl="2"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3pPr>
            <a:lvl4pPr marR="0" lvl="3"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4pPr>
            <a:lvl5pPr marR="0" lvl="4"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5pPr>
            <a:lvl6pPr marR="0" lvl="5"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6pPr>
            <a:lvl7pPr marR="0" lvl="6"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7pPr>
            <a:lvl8pPr marR="0" lvl="7"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8pPr>
            <a:lvl9pPr marR="0" lvl="8"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9pPr>
          </a:lstStyle>
          <a:p>
            <a:pPr algn="l"/>
            <a:r>
              <a:rPr lang="en-GB" dirty="0" err="1"/>
              <a:t>Solução</a:t>
            </a:r>
            <a:r>
              <a:rPr lang="en-GB" dirty="0"/>
              <a:t> “left inverse”</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48685507-D537-83CA-D030-DBC58C29F9F4}"/>
                  </a:ext>
                </a:extLst>
              </p:cNvPr>
              <p:cNvSpPr txBox="1"/>
              <p:nvPr/>
            </p:nvSpPr>
            <p:spPr>
              <a:xfrm>
                <a:off x="984899" y="1517457"/>
                <a:ext cx="132542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𝑌</m:t>
                      </m:r>
                      <m:r>
                        <a:rPr lang="en-GB" sz="2000" b="0" i="1" smtClean="0">
                          <a:solidFill>
                            <a:schemeClr val="tx1"/>
                          </a:solidFill>
                          <a:latin typeface="Cambria Math" panose="02040503050406030204" pitchFamily="18" charset="0"/>
                        </a:rPr>
                        <m:t>=</m:t>
                      </m:r>
                      <m:r>
                        <a:rPr lang="en-GB" sz="2000" b="0" i="1" smtClean="0">
                          <a:solidFill>
                            <a:schemeClr val="tx1"/>
                          </a:solidFill>
                          <a:latin typeface="Cambria Math" panose="02040503050406030204" pitchFamily="18" charset="0"/>
                          <a:ea typeface="Cambria Math" panose="02040503050406030204" pitchFamily="18" charset="0"/>
                        </a:rPr>
                        <m:t>𝑋</m:t>
                      </m:r>
                      <m:r>
                        <a:rPr lang="en-GB" sz="2000" i="1">
                          <a:solidFill>
                            <a:schemeClr val="tx1"/>
                          </a:solidFill>
                          <a:latin typeface="Cambria Math" panose="02040503050406030204" pitchFamily="18" charset="0"/>
                          <a:ea typeface="Cambria Math" panose="02040503050406030204" pitchFamily="18" charset="0"/>
                        </a:rPr>
                        <m:t>𝛽</m:t>
                      </m:r>
                      <m:r>
                        <a:rPr lang="en-GB" sz="2000" b="0" i="1" smtClean="0">
                          <a:solidFill>
                            <a:schemeClr val="tx1"/>
                          </a:solidFill>
                          <a:latin typeface="Cambria Math" panose="02040503050406030204" pitchFamily="18" charset="0"/>
                          <a:ea typeface="Cambria Math" panose="02040503050406030204" pitchFamily="18" charset="0"/>
                        </a:rPr>
                        <m:t>+</m:t>
                      </m:r>
                      <m:r>
                        <a:rPr lang="en-GB" sz="2000" b="0" i="1" smtClean="0">
                          <a:solidFill>
                            <a:schemeClr val="tx1"/>
                          </a:solidFill>
                          <a:latin typeface="Cambria Math" panose="02040503050406030204" pitchFamily="18" charset="0"/>
                          <a:ea typeface="Cambria Math" panose="02040503050406030204" pitchFamily="18" charset="0"/>
                        </a:rPr>
                        <m:t>𝜀</m:t>
                      </m:r>
                    </m:oMath>
                  </m:oMathPara>
                </a14:m>
                <a:endParaRPr lang="en-GB" sz="2000" dirty="0"/>
              </a:p>
            </p:txBody>
          </p:sp>
        </mc:Choice>
        <mc:Fallback>
          <p:sp>
            <p:nvSpPr>
              <p:cNvPr id="5" name="TextBox 4">
                <a:extLst>
                  <a:ext uri="{FF2B5EF4-FFF2-40B4-BE49-F238E27FC236}">
                    <a16:creationId xmlns:a16="http://schemas.microsoft.com/office/drawing/2014/main" id="{48685507-D537-83CA-D030-DBC58C29F9F4}"/>
                  </a:ext>
                </a:extLst>
              </p:cNvPr>
              <p:cNvSpPr txBox="1">
                <a:spLocks noRot="1" noChangeAspect="1" noMove="1" noResize="1" noEditPoints="1" noAdjustHandles="1" noChangeArrowheads="1" noChangeShapeType="1" noTextEdit="1"/>
              </p:cNvSpPr>
              <p:nvPr/>
            </p:nvSpPr>
            <p:spPr>
              <a:xfrm>
                <a:off x="984899" y="1517457"/>
                <a:ext cx="1325427" cy="307777"/>
              </a:xfrm>
              <a:prstGeom prst="rect">
                <a:avLst/>
              </a:prstGeom>
              <a:blipFill>
                <a:blip r:embed="rId3"/>
                <a:stretch>
                  <a:fillRect l="-3687" r="-922" b="-3800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30008EE0-5DEA-E995-878F-7AD38AF8BF05}"/>
                  </a:ext>
                </a:extLst>
              </p:cNvPr>
              <p:cNvSpPr txBox="1"/>
              <p:nvPr/>
            </p:nvSpPr>
            <p:spPr>
              <a:xfrm>
                <a:off x="984899" y="2274222"/>
                <a:ext cx="198592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i="1" smtClean="0">
                          <a:solidFill>
                            <a:schemeClr val="tx1"/>
                          </a:solidFill>
                          <a:latin typeface="Cambria Math" panose="02040503050406030204" pitchFamily="18" charset="0"/>
                          <a:ea typeface="Cambria Math" panose="02040503050406030204" pitchFamily="18" charset="0"/>
                        </a:rPr>
                        <m:t>𝛽</m:t>
                      </m:r>
                      <m:r>
                        <a:rPr lang="en-GB" sz="2000" b="0" i="1" smtClean="0">
                          <a:solidFill>
                            <a:schemeClr val="tx1"/>
                          </a:solidFill>
                          <a:latin typeface="Cambria Math" panose="02040503050406030204" pitchFamily="18" charset="0"/>
                          <a:ea typeface="Cambria Math" panose="02040503050406030204" pitchFamily="18" charset="0"/>
                        </a:rPr>
                        <m:t>=</m:t>
                      </m:r>
                      <m:sSup>
                        <m:sSupPr>
                          <m:ctrlPr>
                            <a:rPr lang="en-GB" sz="2000" b="0" i="1" smtClean="0">
                              <a:solidFill>
                                <a:schemeClr val="tx1"/>
                              </a:solidFill>
                              <a:latin typeface="Cambria Math" panose="02040503050406030204" pitchFamily="18" charset="0"/>
                              <a:ea typeface="Cambria Math" panose="02040503050406030204" pitchFamily="18" charset="0"/>
                            </a:rPr>
                          </m:ctrlPr>
                        </m:sSupPr>
                        <m:e>
                          <m:sSup>
                            <m:sSupPr>
                              <m:ctrlPr>
                                <a:rPr lang="en-GB" sz="2000" i="1">
                                  <a:solidFill>
                                    <a:schemeClr val="tx1"/>
                                  </a:solidFill>
                                  <a:latin typeface="Cambria Math" panose="02040503050406030204" pitchFamily="18" charset="0"/>
                                  <a:ea typeface="Cambria Math" panose="02040503050406030204" pitchFamily="18" charset="0"/>
                                </a:rPr>
                              </m:ctrlPr>
                            </m:sSupPr>
                            <m:e>
                              <m:r>
                                <a:rPr lang="en-GB" sz="2000" b="0" i="1" smtClean="0">
                                  <a:solidFill>
                                    <a:schemeClr val="tx1"/>
                                  </a:solidFill>
                                  <a:latin typeface="Cambria Math" panose="02040503050406030204" pitchFamily="18" charset="0"/>
                                  <a:ea typeface="Cambria Math" panose="02040503050406030204" pitchFamily="18" charset="0"/>
                                </a:rPr>
                                <m:t>(</m:t>
                              </m:r>
                              <m:r>
                                <a:rPr lang="en-GB" sz="2000" i="1">
                                  <a:solidFill>
                                    <a:schemeClr val="tx1"/>
                                  </a:solidFill>
                                  <a:latin typeface="Cambria Math" panose="02040503050406030204" pitchFamily="18" charset="0"/>
                                  <a:ea typeface="Cambria Math" panose="02040503050406030204" pitchFamily="18" charset="0"/>
                                </a:rPr>
                                <m:t>𝑋</m:t>
                              </m:r>
                            </m:e>
                            <m:sup>
                              <m:r>
                                <a:rPr lang="en-GB" sz="2000" i="1">
                                  <a:solidFill>
                                    <a:schemeClr val="tx1"/>
                                  </a:solidFill>
                                  <a:latin typeface="Cambria Math" panose="02040503050406030204" pitchFamily="18" charset="0"/>
                                  <a:ea typeface="Cambria Math" panose="02040503050406030204" pitchFamily="18" charset="0"/>
                                </a:rPr>
                                <m:t>𝑇</m:t>
                              </m:r>
                            </m:sup>
                          </m:sSup>
                          <m:r>
                            <a:rPr lang="en-GB" sz="2000" i="1">
                              <a:solidFill>
                                <a:schemeClr val="tx1"/>
                              </a:solidFill>
                              <a:latin typeface="Cambria Math" panose="02040503050406030204" pitchFamily="18" charset="0"/>
                              <a:ea typeface="Cambria Math" panose="02040503050406030204" pitchFamily="18" charset="0"/>
                            </a:rPr>
                            <m:t>𝑋</m:t>
                          </m:r>
                          <m:r>
                            <a:rPr lang="en-GB" sz="2000" i="1">
                              <a:solidFill>
                                <a:schemeClr val="tx1"/>
                              </a:solidFill>
                              <a:latin typeface="Cambria Math" panose="02040503050406030204" pitchFamily="18" charset="0"/>
                              <a:ea typeface="Cambria Math" panose="02040503050406030204" pitchFamily="18" charset="0"/>
                            </a:rPr>
                            <m:t>)</m:t>
                          </m:r>
                        </m:e>
                        <m:sup>
                          <m:r>
                            <a:rPr lang="en-GB" sz="2000" b="0" i="1" smtClean="0">
                              <a:solidFill>
                                <a:schemeClr val="tx1"/>
                              </a:solidFill>
                              <a:latin typeface="Cambria Math" panose="02040503050406030204" pitchFamily="18" charset="0"/>
                              <a:ea typeface="Cambria Math" panose="02040503050406030204" pitchFamily="18" charset="0"/>
                            </a:rPr>
                            <m:t>−1</m:t>
                          </m:r>
                        </m:sup>
                      </m:sSup>
                      <m:sSup>
                        <m:sSupPr>
                          <m:ctrlPr>
                            <a:rPr lang="en-GB" sz="2000" i="1">
                              <a:solidFill>
                                <a:schemeClr val="tx1"/>
                              </a:solidFill>
                              <a:latin typeface="Cambria Math" panose="02040503050406030204" pitchFamily="18" charset="0"/>
                              <a:ea typeface="Cambria Math" panose="02040503050406030204" pitchFamily="18" charset="0"/>
                            </a:rPr>
                          </m:ctrlPr>
                        </m:sSupPr>
                        <m:e>
                          <m:r>
                            <a:rPr lang="en-GB" sz="2000" i="1">
                              <a:solidFill>
                                <a:schemeClr val="tx1"/>
                              </a:solidFill>
                              <a:latin typeface="Cambria Math" panose="02040503050406030204" pitchFamily="18" charset="0"/>
                              <a:ea typeface="Cambria Math" panose="02040503050406030204" pitchFamily="18" charset="0"/>
                            </a:rPr>
                            <m:t>𝑋</m:t>
                          </m:r>
                        </m:e>
                        <m:sup>
                          <m:r>
                            <a:rPr lang="en-GB" sz="2000" i="1">
                              <a:solidFill>
                                <a:schemeClr val="tx1"/>
                              </a:solidFill>
                              <a:latin typeface="Cambria Math" panose="02040503050406030204" pitchFamily="18" charset="0"/>
                              <a:ea typeface="Cambria Math" panose="02040503050406030204" pitchFamily="18" charset="0"/>
                            </a:rPr>
                            <m:t>𝑇</m:t>
                          </m:r>
                        </m:sup>
                      </m:sSup>
                      <m:r>
                        <a:rPr lang="en-GB" sz="2000" b="0" i="1" smtClean="0">
                          <a:solidFill>
                            <a:schemeClr val="tx1"/>
                          </a:solidFill>
                          <a:latin typeface="Cambria Math" panose="02040503050406030204" pitchFamily="18" charset="0"/>
                          <a:ea typeface="Cambria Math" panose="02040503050406030204" pitchFamily="18" charset="0"/>
                        </a:rPr>
                        <m:t>𝑌</m:t>
                      </m:r>
                    </m:oMath>
                  </m:oMathPara>
                </a14:m>
                <a:endParaRPr lang="en-GB" sz="2000" dirty="0"/>
              </a:p>
            </p:txBody>
          </p:sp>
        </mc:Choice>
        <mc:Fallback>
          <p:sp>
            <p:nvSpPr>
              <p:cNvPr id="2" name="TextBox 1">
                <a:extLst>
                  <a:ext uri="{FF2B5EF4-FFF2-40B4-BE49-F238E27FC236}">
                    <a16:creationId xmlns:a16="http://schemas.microsoft.com/office/drawing/2014/main" id="{30008EE0-5DEA-E995-878F-7AD38AF8BF05}"/>
                  </a:ext>
                </a:extLst>
              </p:cNvPr>
              <p:cNvSpPr txBox="1">
                <a:spLocks noRot="1" noChangeAspect="1" noMove="1" noResize="1" noEditPoints="1" noAdjustHandles="1" noChangeArrowheads="1" noChangeShapeType="1" noTextEdit="1"/>
              </p:cNvSpPr>
              <p:nvPr/>
            </p:nvSpPr>
            <p:spPr>
              <a:xfrm>
                <a:off x="984899" y="2274222"/>
                <a:ext cx="1985928" cy="307777"/>
              </a:xfrm>
              <a:prstGeom prst="rect">
                <a:avLst/>
              </a:prstGeom>
              <a:blipFill>
                <a:blip r:embed="rId4"/>
                <a:stretch>
                  <a:fillRect l="-4000" r="-2154" b="-37255"/>
                </a:stretch>
              </a:blipFill>
            </p:spPr>
            <p:txBody>
              <a:bodyPr/>
              <a:lstStyle/>
              <a:p>
                <a:r>
                  <a:rPr lang="en-GB">
                    <a:noFill/>
                  </a:rPr>
                  <a:t> </a:t>
                </a:r>
              </a:p>
            </p:txBody>
          </p:sp>
        </mc:Fallback>
      </mc:AlternateContent>
      <p:sp>
        <p:nvSpPr>
          <p:cNvPr id="3" name="Google Shape;1517;p59">
            <a:extLst>
              <a:ext uri="{FF2B5EF4-FFF2-40B4-BE49-F238E27FC236}">
                <a16:creationId xmlns:a16="http://schemas.microsoft.com/office/drawing/2014/main" id="{2EDF12E9-0331-A6DF-A583-349523BC62DF}"/>
              </a:ext>
            </a:extLst>
          </p:cNvPr>
          <p:cNvSpPr txBox="1">
            <a:spLocks/>
          </p:cNvSpPr>
          <p:nvPr/>
        </p:nvSpPr>
        <p:spPr>
          <a:xfrm>
            <a:off x="984899" y="2658743"/>
            <a:ext cx="3762361" cy="295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DM Sans"/>
              <a:buNone/>
              <a:defRPr sz="1800" b="1" i="0" u="none" strike="noStrike" cap="none">
                <a:solidFill>
                  <a:schemeClr val="accent5"/>
                </a:solidFill>
                <a:latin typeface="DM Sans"/>
                <a:ea typeface="DM Sans"/>
                <a:cs typeface="DM Sans"/>
                <a:sym typeface="DM Sans"/>
              </a:defRPr>
            </a:lvl1pPr>
            <a:lvl2pPr marR="0" lvl="1"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2pPr>
            <a:lvl3pPr marR="0" lvl="2"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3pPr>
            <a:lvl4pPr marR="0" lvl="3"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4pPr>
            <a:lvl5pPr marR="0" lvl="4"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5pPr>
            <a:lvl6pPr marR="0" lvl="5"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6pPr>
            <a:lvl7pPr marR="0" lvl="6"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7pPr>
            <a:lvl8pPr marR="0" lvl="7"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8pPr>
            <a:lvl9pPr marR="0" lvl="8"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9pPr>
          </a:lstStyle>
          <a:p>
            <a:pPr algn="l"/>
            <a:r>
              <a:rPr lang="en-GB" dirty="0" err="1"/>
              <a:t>Aproximação</a:t>
            </a:r>
            <a:r>
              <a:rPr lang="en-GB" dirty="0"/>
              <a:t> linear </a:t>
            </a:r>
            <a:r>
              <a:rPr lang="en-GB" dirty="0" err="1"/>
              <a:t>às</a:t>
            </a:r>
            <a:r>
              <a:rPr lang="en-GB" dirty="0"/>
              <a:t> </a:t>
            </a:r>
            <a:r>
              <a:rPr lang="en-GB" dirty="0" err="1"/>
              <a:t>diferenças</a:t>
            </a:r>
            <a:endParaRPr lang="en-GB" dirty="0"/>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72F3FB53-CCF6-C204-742F-15A867159D10}"/>
                  </a:ext>
                </a:extLst>
              </p:cNvPr>
              <p:cNvSpPr txBox="1"/>
              <p:nvPr/>
            </p:nvSpPr>
            <p:spPr>
              <a:xfrm>
                <a:off x="984899" y="2954243"/>
                <a:ext cx="2428421" cy="12250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sz="2000" i="1" smtClean="0">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GB" sz="2000" i="1" smtClean="0">
                                  <a:solidFill>
                                    <a:schemeClr val="tx1"/>
                                  </a:solidFill>
                                  <a:latin typeface="Cambria Math" panose="02040503050406030204" pitchFamily="18" charset="0"/>
                                  <a:ea typeface="Cambria Math" panose="02040503050406030204" pitchFamily="18" charset="0"/>
                                </a:rPr>
                              </m:ctrlPr>
                            </m:mPr>
                            <m:mr>
                              <m:e>
                                <m:r>
                                  <m:rPr>
                                    <m:brk m:alnAt="7"/>
                                  </m:rPr>
                                  <a:rPr lang="en-GB" sz="2000" i="1" smtClean="0">
                                    <a:solidFill>
                                      <a:schemeClr val="tx1"/>
                                    </a:solidFill>
                                    <a:latin typeface="Cambria Math" panose="02040503050406030204" pitchFamily="18" charset="0"/>
                                    <a:ea typeface="Cambria Math" panose="02040503050406030204" pitchFamily="18" charset="0"/>
                                  </a:rPr>
                                  <m:t>∆</m:t>
                                </m:r>
                                <m:r>
                                  <a:rPr lang="en-GB" sz="2000" i="1" smtClean="0">
                                    <a:solidFill>
                                      <a:schemeClr val="tx1"/>
                                    </a:solidFill>
                                    <a:latin typeface="Cambria Math" panose="02040503050406030204" pitchFamily="18" charset="0"/>
                                    <a:ea typeface="Cambria Math" panose="02040503050406030204" pitchFamily="18" charset="0"/>
                                  </a:rPr>
                                  <m:t>𝜃</m:t>
                                </m:r>
                              </m:e>
                            </m:mr>
                            <m:mr>
                              <m:e>
                                <m:r>
                                  <a:rPr lang="en-GB" sz="2000" i="1" smtClean="0">
                                    <a:solidFill>
                                      <a:schemeClr val="tx1"/>
                                    </a:solidFill>
                                    <a:latin typeface="Cambria Math" panose="02040503050406030204" pitchFamily="18" charset="0"/>
                                    <a:ea typeface="Cambria Math" panose="02040503050406030204" pitchFamily="18" charset="0"/>
                                  </a:rPr>
                                  <m:t>∆</m:t>
                                </m:r>
                                <m:r>
                                  <a:rPr lang="en-GB" sz="2000" b="0" i="1" smtClean="0">
                                    <a:solidFill>
                                      <a:schemeClr val="tx1"/>
                                    </a:solidFill>
                                    <a:latin typeface="Cambria Math" panose="02040503050406030204" pitchFamily="18" charset="0"/>
                                    <a:ea typeface="Cambria Math" panose="02040503050406030204" pitchFamily="18" charset="0"/>
                                  </a:rPr>
                                  <m:t>𝑉</m:t>
                                </m:r>
                              </m:e>
                            </m:mr>
                          </m:m>
                        </m:e>
                      </m:d>
                      <m:r>
                        <a:rPr lang="en-GB" sz="2000" i="1">
                          <a:solidFill>
                            <a:schemeClr val="tx1"/>
                          </a:solidFill>
                          <a:latin typeface="Cambria Math" panose="02040503050406030204" pitchFamily="18" charset="0"/>
                          <a:ea typeface="Cambria Math" panose="02040503050406030204" pitchFamily="18" charset="0"/>
                        </a:rPr>
                        <m:t>≈</m:t>
                      </m:r>
                      <m:d>
                        <m:dPr>
                          <m:begChr m:val="["/>
                          <m:endChr m:val="]"/>
                          <m:ctrlPr>
                            <a:rPr lang="en-GB" sz="2000" b="0" i="1" smtClean="0">
                              <a:solidFill>
                                <a:schemeClr val="tx1"/>
                              </a:solidFill>
                              <a:latin typeface="Cambria Math" panose="02040503050406030204" pitchFamily="18" charset="0"/>
                              <a:ea typeface="Cambria Math" panose="02040503050406030204" pitchFamily="18" charset="0"/>
                            </a:rPr>
                          </m:ctrlPr>
                        </m:dPr>
                        <m:e>
                          <m:m>
                            <m:mPr>
                              <m:mcs>
                                <m:mc>
                                  <m:mcPr>
                                    <m:count m:val="2"/>
                                    <m:mcJc m:val="center"/>
                                  </m:mcPr>
                                </m:mc>
                              </m:mcs>
                              <m:ctrlPr>
                                <a:rPr lang="en-GB" sz="2000" b="0" i="1" smtClean="0">
                                  <a:solidFill>
                                    <a:schemeClr val="tx1"/>
                                  </a:solidFill>
                                  <a:latin typeface="Cambria Math" panose="02040503050406030204" pitchFamily="18" charset="0"/>
                                  <a:ea typeface="Cambria Math" panose="02040503050406030204" pitchFamily="18" charset="0"/>
                                </a:rPr>
                              </m:ctrlPr>
                            </m:mPr>
                            <m:mr>
                              <m:e>
                                <m:r>
                                  <m:rPr>
                                    <m:brk m:alnAt="7"/>
                                  </m:rPr>
                                  <a:rPr lang="en-GB" sz="2000" b="0" i="1" smtClean="0">
                                    <a:solidFill>
                                      <a:schemeClr val="tx1"/>
                                    </a:solidFill>
                                    <a:latin typeface="Cambria Math" panose="02040503050406030204" pitchFamily="18" charset="0"/>
                                    <a:ea typeface="Cambria Math" panose="02040503050406030204" pitchFamily="18" charset="0"/>
                                  </a:rPr>
                                  <m:t>𝑋</m:t>
                                </m:r>
                              </m:e>
                              <m:e>
                                <m:r>
                                  <a:rPr lang="en-GB" sz="2000" b="0" i="1" smtClean="0">
                                    <a:solidFill>
                                      <a:schemeClr val="tx1"/>
                                    </a:solidFill>
                                    <a:latin typeface="Cambria Math" panose="02040503050406030204" pitchFamily="18" charset="0"/>
                                    <a:ea typeface="Cambria Math" panose="02040503050406030204" pitchFamily="18" charset="0"/>
                                  </a:rPr>
                                  <m:t>−</m:t>
                                </m:r>
                                <m:r>
                                  <a:rPr lang="en-GB" sz="2000" b="0" i="1" smtClean="0">
                                    <a:solidFill>
                                      <a:schemeClr val="tx1"/>
                                    </a:solidFill>
                                    <a:latin typeface="Cambria Math" panose="02040503050406030204" pitchFamily="18" charset="0"/>
                                    <a:ea typeface="Cambria Math" panose="02040503050406030204" pitchFamily="18" charset="0"/>
                                  </a:rPr>
                                  <m:t>𝑅</m:t>
                                </m:r>
                              </m:e>
                            </m:mr>
                            <m:mr>
                              <m:e>
                                <m:r>
                                  <a:rPr lang="en-GB" sz="2000" b="0" i="1" smtClean="0">
                                    <a:solidFill>
                                      <a:schemeClr val="tx1"/>
                                    </a:solidFill>
                                    <a:latin typeface="Cambria Math" panose="02040503050406030204" pitchFamily="18" charset="0"/>
                                    <a:ea typeface="Cambria Math" panose="02040503050406030204" pitchFamily="18" charset="0"/>
                                  </a:rPr>
                                  <m:t>𝑅</m:t>
                                </m:r>
                              </m:e>
                              <m:e>
                                <m:r>
                                  <a:rPr lang="en-GB" sz="2000" b="0" i="1" smtClean="0">
                                    <a:solidFill>
                                      <a:schemeClr val="tx1"/>
                                    </a:solidFill>
                                    <a:latin typeface="Cambria Math" panose="02040503050406030204" pitchFamily="18" charset="0"/>
                                    <a:ea typeface="Cambria Math" panose="02040503050406030204" pitchFamily="18" charset="0"/>
                                  </a:rPr>
                                  <m:t>𝑋</m:t>
                                </m:r>
                              </m:e>
                            </m:mr>
                          </m:m>
                        </m:e>
                      </m:d>
                      <m:d>
                        <m:dPr>
                          <m:begChr m:val="["/>
                          <m:endChr m:val="]"/>
                          <m:ctrlPr>
                            <a:rPr lang="en-GB" sz="2000" b="0" i="1" smtClean="0">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GB" sz="2000" b="0" i="1" smtClean="0">
                                  <a:solidFill>
                                    <a:schemeClr val="tx1"/>
                                  </a:solidFill>
                                  <a:latin typeface="Cambria Math" panose="02040503050406030204" pitchFamily="18" charset="0"/>
                                  <a:ea typeface="Cambria Math" panose="02040503050406030204" pitchFamily="18" charset="0"/>
                                </a:rPr>
                              </m:ctrlPr>
                            </m:mPr>
                            <m:mr>
                              <m:e>
                                <m:f>
                                  <m:fPr>
                                    <m:ctrlPr>
                                      <a:rPr lang="en-GB" sz="2000" b="0" i="1" smtClean="0">
                                        <a:solidFill>
                                          <a:schemeClr val="tx1"/>
                                        </a:solidFill>
                                        <a:latin typeface="Cambria Math" panose="02040503050406030204" pitchFamily="18" charset="0"/>
                                        <a:ea typeface="Cambria Math" panose="02040503050406030204" pitchFamily="18" charset="0"/>
                                      </a:rPr>
                                    </m:ctrlPr>
                                  </m:fPr>
                                  <m:num>
                                    <m:r>
                                      <m:rPr>
                                        <m:brk m:alnAt="7"/>
                                      </m:rPr>
                                      <a:rPr lang="en-GB" sz="2000" i="1">
                                        <a:solidFill>
                                          <a:schemeClr val="tx1"/>
                                        </a:solidFill>
                                        <a:latin typeface="Cambria Math" panose="02040503050406030204" pitchFamily="18" charset="0"/>
                                        <a:ea typeface="Cambria Math" panose="02040503050406030204" pitchFamily="18" charset="0"/>
                                      </a:rPr>
                                      <m:t>∆</m:t>
                                    </m:r>
                                    <m:r>
                                      <a:rPr lang="en-GB" sz="2000" i="1">
                                        <a:solidFill>
                                          <a:schemeClr val="tx1"/>
                                        </a:solidFill>
                                        <a:latin typeface="Cambria Math" panose="02040503050406030204" pitchFamily="18" charset="0"/>
                                        <a:ea typeface="Cambria Math" panose="02040503050406030204" pitchFamily="18" charset="0"/>
                                      </a:rPr>
                                      <m:t>𝑃</m:t>
                                    </m:r>
                                  </m:num>
                                  <m:den>
                                    <m:r>
                                      <a:rPr lang="en-GB" sz="2000" b="0" i="1" smtClean="0">
                                        <a:solidFill>
                                          <a:schemeClr val="tx1"/>
                                        </a:solidFill>
                                        <a:latin typeface="Cambria Math" panose="02040503050406030204" pitchFamily="18" charset="0"/>
                                        <a:ea typeface="Cambria Math" panose="02040503050406030204" pitchFamily="18" charset="0"/>
                                      </a:rPr>
                                      <m:t>𝑉</m:t>
                                    </m:r>
                                  </m:den>
                                </m:f>
                              </m:e>
                            </m:mr>
                            <m:mr>
                              <m:e>
                                <m:f>
                                  <m:fPr>
                                    <m:ctrlPr>
                                      <a:rPr lang="en-GB" sz="2000" b="0" i="1" smtClean="0">
                                        <a:solidFill>
                                          <a:schemeClr val="tx1"/>
                                        </a:solidFill>
                                        <a:latin typeface="Cambria Math" panose="02040503050406030204" pitchFamily="18" charset="0"/>
                                        <a:ea typeface="Cambria Math" panose="02040503050406030204" pitchFamily="18" charset="0"/>
                                      </a:rPr>
                                    </m:ctrlPr>
                                  </m:fPr>
                                  <m:num>
                                    <m:r>
                                      <m:rPr>
                                        <m:brk m:alnAt="7"/>
                                      </m:rPr>
                                      <a:rPr lang="en-GB" sz="2000" i="1">
                                        <a:solidFill>
                                          <a:schemeClr val="tx1"/>
                                        </a:solidFill>
                                        <a:latin typeface="Cambria Math" panose="02040503050406030204" pitchFamily="18" charset="0"/>
                                        <a:ea typeface="Cambria Math" panose="02040503050406030204" pitchFamily="18" charset="0"/>
                                      </a:rPr>
                                      <m:t>∆</m:t>
                                    </m:r>
                                    <m:r>
                                      <a:rPr lang="en-GB" sz="2000" b="0" i="1" smtClean="0">
                                        <a:solidFill>
                                          <a:schemeClr val="tx1"/>
                                        </a:solidFill>
                                        <a:latin typeface="Cambria Math" panose="02040503050406030204" pitchFamily="18" charset="0"/>
                                        <a:ea typeface="Cambria Math" panose="02040503050406030204" pitchFamily="18" charset="0"/>
                                      </a:rPr>
                                      <m:t>𝑄</m:t>
                                    </m:r>
                                  </m:num>
                                  <m:den>
                                    <m:r>
                                      <a:rPr lang="en-GB" sz="2000" b="0" i="1" smtClean="0">
                                        <a:solidFill>
                                          <a:schemeClr val="tx1"/>
                                        </a:solidFill>
                                        <a:latin typeface="Cambria Math" panose="02040503050406030204" pitchFamily="18" charset="0"/>
                                        <a:ea typeface="Cambria Math" panose="02040503050406030204" pitchFamily="18" charset="0"/>
                                      </a:rPr>
                                      <m:t>𝑉</m:t>
                                    </m:r>
                                  </m:den>
                                </m:f>
                              </m:e>
                            </m:mr>
                          </m:m>
                        </m:e>
                      </m:d>
                    </m:oMath>
                  </m:oMathPara>
                </a14:m>
                <a:endParaRPr lang="en-GB" sz="2000" dirty="0"/>
              </a:p>
            </p:txBody>
          </p:sp>
        </mc:Choice>
        <mc:Fallback>
          <p:sp>
            <p:nvSpPr>
              <p:cNvPr id="6" name="TextBox 5">
                <a:extLst>
                  <a:ext uri="{FF2B5EF4-FFF2-40B4-BE49-F238E27FC236}">
                    <a16:creationId xmlns:a16="http://schemas.microsoft.com/office/drawing/2014/main" id="{72F3FB53-CCF6-C204-742F-15A867159D10}"/>
                  </a:ext>
                </a:extLst>
              </p:cNvPr>
              <p:cNvSpPr txBox="1">
                <a:spLocks noRot="1" noChangeAspect="1" noMove="1" noResize="1" noEditPoints="1" noAdjustHandles="1" noChangeArrowheads="1" noChangeShapeType="1" noTextEdit="1"/>
              </p:cNvSpPr>
              <p:nvPr/>
            </p:nvSpPr>
            <p:spPr>
              <a:xfrm>
                <a:off x="984899" y="2954243"/>
                <a:ext cx="2428421" cy="1225079"/>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6385274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58"/>
          <p:cNvSpPr txBox="1">
            <a:spLocks noGrp="1"/>
          </p:cNvSpPr>
          <p:nvPr>
            <p:ph type="title"/>
          </p:nvPr>
        </p:nvSpPr>
        <p:spPr>
          <a:xfrm>
            <a:off x="713225" y="539500"/>
            <a:ext cx="7717500" cy="478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Estimação de impedâncias</a:t>
            </a:r>
            <a:endParaRPr dirty="0"/>
          </a:p>
        </p:txBody>
      </p:sp>
      <p:grpSp>
        <p:nvGrpSpPr>
          <p:cNvPr id="1475" name="Google Shape;1475;p58"/>
          <p:cNvGrpSpPr/>
          <p:nvPr/>
        </p:nvGrpSpPr>
        <p:grpSpPr>
          <a:xfrm>
            <a:off x="2723199" y="2950293"/>
            <a:ext cx="3707430" cy="484"/>
            <a:chOff x="3743951" y="2553002"/>
            <a:chExt cx="1140081" cy="150"/>
          </a:xfrm>
        </p:grpSpPr>
        <p:cxnSp>
          <p:nvCxnSpPr>
            <p:cNvPr id="1476" name="Google Shape;1476;p58"/>
            <p:cNvCxnSpPr/>
            <p:nvPr/>
          </p:nvCxnSpPr>
          <p:spPr>
            <a:xfrm>
              <a:off x="4195395" y="2553002"/>
              <a:ext cx="231600" cy="0"/>
            </a:xfrm>
            <a:prstGeom prst="straightConnector1">
              <a:avLst/>
            </a:prstGeom>
            <a:noFill/>
            <a:ln w="28575" cap="flat" cmpd="sng">
              <a:solidFill>
                <a:schemeClr val="accent2"/>
              </a:solidFill>
              <a:prstDash val="solid"/>
              <a:round/>
              <a:headEnd type="none" w="med" len="med"/>
              <a:tailEnd type="none" w="med" len="med"/>
            </a:ln>
          </p:spPr>
        </p:cxnSp>
        <p:cxnSp>
          <p:nvCxnSpPr>
            <p:cNvPr id="1477" name="Google Shape;1477;p58"/>
            <p:cNvCxnSpPr/>
            <p:nvPr/>
          </p:nvCxnSpPr>
          <p:spPr>
            <a:xfrm>
              <a:off x="4652432" y="2553002"/>
              <a:ext cx="231600" cy="0"/>
            </a:xfrm>
            <a:prstGeom prst="straightConnector1">
              <a:avLst/>
            </a:prstGeom>
            <a:noFill/>
            <a:ln w="28575" cap="flat" cmpd="sng">
              <a:solidFill>
                <a:schemeClr val="accent2"/>
              </a:solidFill>
              <a:prstDash val="solid"/>
              <a:round/>
              <a:headEnd type="none" w="med" len="med"/>
              <a:tailEnd type="none" w="med" len="med"/>
            </a:ln>
          </p:spPr>
        </p:cxnSp>
        <p:cxnSp>
          <p:nvCxnSpPr>
            <p:cNvPr id="1478" name="Google Shape;1478;p58"/>
            <p:cNvCxnSpPr>
              <a:stCxn id="1479" idx="6"/>
              <a:endCxn id="1480" idx="2"/>
            </p:cNvCxnSpPr>
            <p:nvPr/>
          </p:nvCxnSpPr>
          <p:spPr>
            <a:xfrm>
              <a:off x="3743951" y="2553037"/>
              <a:ext cx="225694" cy="67"/>
            </a:xfrm>
            <a:prstGeom prst="straightConnector1">
              <a:avLst/>
            </a:prstGeom>
            <a:noFill/>
            <a:ln w="28575" cap="flat" cmpd="sng">
              <a:solidFill>
                <a:schemeClr val="accent2"/>
              </a:solidFill>
              <a:prstDash val="solid"/>
              <a:round/>
              <a:headEnd type="none" w="med" len="med"/>
              <a:tailEnd type="none" w="med" len="med"/>
            </a:ln>
          </p:spPr>
        </p:cxnSp>
      </p:grpSp>
      <p:grpSp>
        <p:nvGrpSpPr>
          <p:cNvPr id="1481" name="Google Shape;1481;p58"/>
          <p:cNvGrpSpPr/>
          <p:nvPr/>
        </p:nvGrpSpPr>
        <p:grpSpPr>
          <a:xfrm>
            <a:off x="3457133" y="2589060"/>
            <a:ext cx="734604" cy="965094"/>
            <a:chOff x="3969644" y="2440153"/>
            <a:chExt cx="225900" cy="296779"/>
          </a:xfrm>
        </p:grpSpPr>
        <p:cxnSp>
          <p:nvCxnSpPr>
            <p:cNvPr id="1482" name="Google Shape;1482;p58"/>
            <p:cNvCxnSpPr/>
            <p:nvPr/>
          </p:nvCxnSpPr>
          <p:spPr>
            <a:xfrm>
              <a:off x="4082390" y="2637031"/>
              <a:ext cx="0" cy="99900"/>
            </a:xfrm>
            <a:prstGeom prst="straightConnector1">
              <a:avLst/>
            </a:prstGeom>
            <a:noFill/>
            <a:ln w="28575" cap="flat" cmpd="sng">
              <a:solidFill>
                <a:schemeClr val="accent2"/>
              </a:solidFill>
              <a:prstDash val="solid"/>
              <a:round/>
              <a:headEnd type="none" w="med" len="med"/>
              <a:tailEnd type="none" w="med" len="med"/>
            </a:ln>
          </p:spPr>
        </p:cxnSp>
        <p:sp>
          <p:nvSpPr>
            <p:cNvPr id="1480" name="Google Shape;1480;p58"/>
            <p:cNvSpPr/>
            <p:nvPr/>
          </p:nvSpPr>
          <p:spPr>
            <a:xfrm>
              <a:off x="3969644" y="2440153"/>
              <a:ext cx="225900" cy="225900"/>
            </a:xfrm>
            <a:prstGeom prst="ellipse">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b="1" dirty="0">
                  <a:solidFill>
                    <a:schemeClr val="dk1"/>
                  </a:solidFill>
                  <a:latin typeface="DM Sans"/>
                  <a:ea typeface="DM Sans"/>
                  <a:cs typeface="DM Sans"/>
                  <a:sym typeface="DM Sans"/>
                </a:rPr>
                <a:t>  </a:t>
              </a:r>
              <a:endParaRPr sz="1900" b="1" dirty="0">
                <a:solidFill>
                  <a:schemeClr val="dk1"/>
                </a:solidFill>
                <a:latin typeface="DM Sans"/>
                <a:ea typeface="DM Sans"/>
                <a:cs typeface="DM Sans"/>
                <a:sym typeface="DM Sans"/>
              </a:endParaRPr>
            </a:p>
          </p:txBody>
        </p:sp>
      </p:grpSp>
      <p:grpSp>
        <p:nvGrpSpPr>
          <p:cNvPr id="1483" name="Google Shape;1483;p58"/>
          <p:cNvGrpSpPr/>
          <p:nvPr/>
        </p:nvGrpSpPr>
        <p:grpSpPr>
          <a:xfrm>
            <a:off x="4942574" y="2322825"/>
            <a:ext cx="733629" cy="1005747"/>
            <a:chOff x="4429416" y="2358282"/>
            <a:chExt cx="225600" cy="309278"/>
          </a:xfrm>
        </p:grpSpPr>
        <p:cxnSp>
          <p:nvCxnSpPr>
            <p:cNvPr id="1484" name="Google Shape;1484;p58"/>
            <p:cNvCxnSpPr/>
            <p:nvPr/>
          </p:nvCxnSpPr>
          <p:spPr>
            <a:xfrm rot="10800000">
              <a:off x="4539644" y="2358282"/>
              <a:ext cx="0" cy="110700"/>
            </a:xfrm>
            <a:prstGeom prst="straightConnector1">
              <a:avLst/>
            </a:prstGeom>
            <a:noFill/>
            <a:ln w="28575" cap="flat" cmpd="sng">
              <a:solidFill>
                <a:schemeClr val="accent2"/>
              </a:solidFill>
              <a:prstDash val="solid"/>
              <a:round/>
              <a:headEnd type="none" w="med" len="med"/>
              <a:tailEnd type="none" w="med" len="med"/>
            </a:ln>
          </p:spPr>
        </p:cxnSp>
        <p:sp>
          <p:nvSpPr>
            <p:cNvPr id="1485" name="Google Shape;1485;p58"/>
            <p:cNvSpPr/>
            <p:nvPr/>
          </p:nvSpPr>
          <p:spPr>
            <a:xfrm>
              <a:off x="4429416" y="2441960"/>
              <a:ext cx="225600" cy="225600"/>
            </a:xfrm>
            <a:prstGeom prst="ellipse">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600" dirty="0">
                  <a:solidFill>
                    <a:schemeClr val="tx1"/>
                  </a:solidFill>
                  <a:latin typeface="arial" panose="020B0604020202020204" pitchFamily="34" charset="0"/>
                </a:rPr>
                <a:t> </a:t>
              </a:r>
              <a:endParaRPr sz="1600" dirty="0">
                <a:solidFill>
                  <a:schemeClr val="tx1"/>
                </a:solidFill>
                <a:latin typeface="DM Sans"/>
                <a:ea typeface="DM Sans"/>
                <a:cs typeface="DM Sans"/>
                <a:sym typeface="DM Sans"/>
              </a:endParaRPr>
            </a:p>
          </p:txBody>
        </p:sp>
      </p:grpSp>
      <p:grpSp>
        <p:nvGrpSpPr>
          <p:cNvPr id="1486" name="Google Shape;1486;p58"/>
          <p:cNvGrpSpPr/>
          <p:nvPr/>
        </p:nvGrpSpPr>
        <p:grpSpPr>
          <a:xfrm>
            <a:off x="6430473" y="2589548"/>
            <a:ext cx="733629" cy="964119"/>
            <a:chOff x="4883984" y="2440153"/>
            <a:chExt cx="225600" cy="296479"/>
          </a:xfrm>
        </p:grpSpPr>
        <p:cxnSp>
          <p:nvCxnSpPr>
            <p:cNvPr id="1487" name="Google Shape;1487;p58"/>
            <p:cNvCxnSpPr/>
            <p:nvPr/>
          </p:nvCxnSpPr>
          <p:spPr>
            <a:xfrm>
              <a:off x="4996858" y="2637031"/>
              <a:ext cx="0" cy="99600"/>
            </a:xfrm>
            <a:prstGeom prst="straightConnector1">
              <a:avLst/>
            </a:prstGeom>
            <a:noFill/>
            <a:ln w="28575" cap="flat" cmpd="sng">
              <a:solidFill>
                <a:schemeClr val="accent2"/>
              </a:solidFill>
              <a:prstDash val="solid"/>
              <a:round/>
              <a:headEnd type="none" w="med" len="med"/>
              <a:tailEnd type="none" w="med" len="med"/>
            </a:ln>
          </p:spPr>
        </p:cxnSp>
        <p:sp>
          <p:nvSpPr>
            <p:cNvPr id="1488" name="Google Shape;1488;p58"/>
            <p:cNvSpPr/>
            <p:nvPr/>
          </p:nvSpPr>
          <p:spPr>
            <a:xfrm>
              <a:off x="4883984" y="2440153"/>
              <a:ext cx="225600" cy="225600"/>
            </a:xfrm>
            <a:prstGeom prst="ellipse">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900" b="1" dirty="0">
                <a:solidFill>
                  <a:schemeClr val="dk1"/>
                </a:solidFill>
                <a:latin typeface="DM Sans"/>
                <a:ea typeface="DM Sans"/>
                <a:cs typeface="DM Sans"/>
                <a:sym typeface="DM Sans"/>
              </a:endParaRPr>
            </a:p>
          </p:txBody>
        </p:sp>
      </p:grpSp>
      <p:grpSp>
        <p:nvGrpSpPr>
          <p:cNvPr id="1489" name="Google Shape;1489;p58"/>
          <p:cNvGrpSpPr/>
          <p:nvPr/>
        </p:nvGrpSpPr>
        <p:grpSpPr>
          <a:xfrm>
            <a:off x="1989450" y="2322825"/>
            <a:ext cx="733749" cy="1000334"/>
            <a:chOff x="2182679" y="2005014"/>
            <a:chExt cx="792300" cy="1080158"/>
          </a:xfrm>
        </p:grpSpPr>
        <p:cxnSp>
          <p:nvCxnSpPr>
            <p:cNvPr id="1490" name="Google Shape;1490;p58"/>
            <p:cNvCxnSpPr/>
            <p:nvPr/>
          </p:nvCxnSpPr>
          <p:spPr>
            <a:xfrm rot="10800000">
              <a:off x="2578961" y="2005014"/>
              <a:ext cx="0" cy="388800"/>
            </a:xfrm>
            <a:prstGeom prst="straightConnector1">
              <a:avLst/>
            </a:prstGeom>
            <a:noFill/>
            <a:ln w="28575" cap="flat" cmpd="sng">
              <a:solidFill>
                <a:schemeClr val="accent2"/>
              </a:solidFill>
              <a:prstDash val="solid"/>
              <a:round/>
              <a:headEnd type="none" w="med" len="med"/>
              <a:tailEnd type="none" w="med" len="med"/>
            </a:ln>
          </p:spPr>
        </p:cxnSp>
        <mc:AlternateContent xmlns:mc="http://schemas.openxmlformats.org/markup-compatibility/2006">
          <mc:Choice xmlns:a14="http://schemas.microsoft.com/office/drawing/2010/main" Requires="a14">
            <p:sp>
              <p:nvSpPr>
                <p:cNvPr id="1479" name="Google Shape;1479;p58"/>
                <p:cNvSpPr/>
                <p:nvPr/>
              </p:nvSpPr>
              <p:spPr>
                <a:xfrm>
                  <a:off x="2182679" y="2292572"/>
                  <a:ext cx="792300" cy="792600"/>
                </a:xfrm>
                <a:prstGeom prst="ellipse">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b="1" dirty="0">
                      <a:solidFill>
                        <a:schemeClr val="dk1"/>
                      </a:solidFill>
                      <a:latin typeface="DM Sans"/>
                      <a:ea typeface="DM Sans"/>
                      <a:cs typeface="DM Sans"/>
                      <a:sym typeface="DM Sans"/>
                    </a:rPr>
                    <a:t> </a:t>
                  </a:r>
                  <a14:m>
                    <m:oMath xmlns:m="http://schemas.openxmlformats.org/officeDocument/2006/math">
                      <m:r>
                        <a:rPr lang="en-GB" sz="2000" b="1" i="0" smtClean="0">
                          <a:solidFill>
                            <a:schemeClr val="tx1"/>
                          </a:solidFill>
                          <a:latin typeface="Cambria Math" panose="02040503050406030204" pitchFamily="18" charset="0"/>
                        </a:rPr>
                        <m:t> </m:t>
                      </m:r>
                    </m:oMath>
                  </a14:m>
                  <a:endParaRPr sz="1900" b="1" dirty="0">
                    <a:solidFill>
                      <a:schemeClr val="dk1"/>
                    </a:solidFill>
                    <a:latin typeface="DM Sans"/>
                    <a:ea typeface="DM Sans"/>
                    <a:cs typeface="DM Sans"/>
                    <a:sym typeface="DM Sans"/>
                  </a:endParaRPr>
                </a:p>
              </p:txBody>
            </p:sp>
          </mc:Choice>
          <mc:Fallback>
            <p:sp>
              <p:nvSpPr>
                <p:cNvPr id="1479" name="Google Shape;1479;p58"/>
                <p:cNvSpPr>
                  <a:spLocks noRot="1" noChangeAspect="1" noMove="1" noResize="1" noEditPoints="1" noAdjustHandles="1" noChangeArrowheads="1" noChangeShapeType="1" noTextEdit="1"/>
                </p:cNvSpPr>
                <p:nvPr/>
              </p:nvSpPr>
              <p:spPr>
                <a:xfrm>
                  <a:off x="2182679" y="2292572"/>
                  <a:ext cx="792300" cy="792600"/>
                </a:xfrm>
                <a:prstGeom prst="ellipse">
                  <a:avLst/>
                </a:prstGeom>
                <a:blipFill>
                  <a:blip r:embed="rId3"/>
                  <a:stretch>
                    <a:fillRect/>
                  </a:stretch>
                </a:blipFill>
                <a:ln w="28575" cap="flat" cmpd="sng">
                  <a:solidFill>
                    <a:schemeClr val="accent2"/>
                  </a:solidFill>
                  <a:prstDash val="solid"/>
                  <a:round/>
                  <a:headEnd type="none" w="sm" len="sm"/>
                  <a:tailEnd type="none" w="sm" len="sm"/>
                </a:ln>
              </p:spPr>
              <p:txBody>
                <a:bodyPr/>
                <a:lstStyle/>
                <a:p>
                  <a:r>
                    <a:rPr lang="en-GB">
                      <a:noFill/>
                    </a:rPr>
                    <a:t> </a:t>
                  </a:r>
                </a:p>
              </p:txBody>
            </p:sp>
          </mc:Fallback>
        </mc:AlternateContent>
      </p:grpSp>
      <p:sp>
        <p:nvSpPr>
          <p:cNvPr id="1491" name="Google Shape;1491;p58"/>
          <p:cNvSpPr txBox="1"/>
          <p:nvPr/>
        </p:nvSpPr>
        <p:spPr>
          <a:xfrm>
            <a:off x="2755903" y="3708889"/>
            <a:ext cx="2133090" cy="255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600" b="1" dirty="0">
                <a:solidFill>
                  <a:srgbClr val="EEC242"/>
                </a:solidFill>
                <a:latin typeface="DM Sans"/>
                <a:ea typeface="DM Sans"/>
                <a:cs typeface="DM Sans"/>
                <a:sym typeface="DM Sans"/>
              </a:rPr>
              <a:t> Modelo de regressão</a:t>
            </a:r>
            <a:endParaRPr sz="1600" b="1" dirty="0">
              <a:solidFill>
                <a:srgbClr val="EEC242"/>
              </a:solidFill>
              <a:latin typeface="DM Sans"/>
              <a:ea typeface="DM Sans"/>
              <a:cs typeface="DM Sans"/>
              <a:sym typeface="DM Sans"/>
            </a:endParaRPr>
          </a:p>
        </p:txBody>
      </p:sp>
      <p:sp>
        <p:nvSpPr>
          <p:cNvPr id="1492" name="Google Shape;1492;p58"/>
          <p:cNvSpPr txBox="1"/>
          <p:nvPr/>
        </p:nvSpPr>
        <p:spPr>
          <a:xfrm>
            <a:off x="2815625" y="3875267"/>
            <a:ext cx="2011246" cy="758267"/>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pt-BR" sz="1200" dirty="0">
                <a:solidFill>
                  <a:srgbClr val="FFFFFF"/>
                </a:solidFill>
                <a:latin typeface="DM Sans"/>
                <a:ea typeface="DM Sans"/>
                <a:cs typeface="DM Sans"/>
                <a:sym typeface="DM Sans"/>
              </a:rPr>
              <a:t>Analisar a relação entre as variáveis dependentes e as variáveis independentes</a:t>
            </a:r>
          </a:p>
        </p:txBody>
      </p:sp>
      <p:sp>
        <p:nvSpPr>
          <p:cNvPr id="1493" name="Google Shape;1493;p58"/>
          <p:cNvSpPr txBox="1"/>
          <p:nvPr/>
        </p:nvSpPr>
        <p:spPr>
          <a:xfrm>
            <a:off x="1521288" y="1425750"/>
            <a:ext cx="1658400" cy="255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600" b="1" dirty="0">
                <a:solidFill>
                  <a:srgbClr val="EEC242"/>
                </a:solidFill>
                <a:latin typeface="DM Sans"/>
                <a:ea typeface="DM Sans"/>
                <a:cs typeface="DM Sans"/>
                <a:sym typeface="DM Sans"/>
              </a:rPr>
              <a:t>Modelo elétrico</a:t>
            </a:r>
            <a:endParaRPr sz="1600" b="1" dirty="0">
              <a:solidFill>
                <a:srgbClr val="EEC242"/>
              </a:solidFill>
              <a:latin typeface="DM Sans"/>
              <a:ea typeface="DM Sans"/>
              <a:cs typeface="DM Sans"/>
              <a:sym typeface="DM Sans"/>
            </a:endParaRPr>
          </a:p>
        </p:txBody>
      </p:sp>
      <p:sp>
        <p:nvSpPr>
          <p:cNvPr id="1494" name="Google Shape;1494;p58"/>
          <p:cNvSpPr txBox="1"/>
          <p:nvPr/>
        </p:nvSpPr>
        <p:spPr>
          <a:xfrm>
            <a:off x="1450211" y="1674328"/>
            <a:ext cx="1800553" cy="4275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dirty="0">
                <a:solidFill>
                  <a:srgbClr val="FFFFFF"/>
                </a:solidFill>
                <a:latin typeface="DM Sans"/>
                <a:ea typeface="DM Sans"/>
                <a:cs typeface="DM Sans"/>
                <a:sym typeface="DM Sans"/>
              </a:rPr>
              <a:t>Determinação do modelo físico aplicável à rede</a:t>
            </a:r>
            <a:endParaRPr sz="1200" dirty="0">
              <a:solidFill>
                <a:srgbClr val="FFFFFF"/>
              </a:solidFill>
              <a:latin typeface="DM Sans"/>
              <a:ea typeface="DM Sans"/>
              <a:cs typeface="DM Sans"/>
              <a:sym typeface="DM Sans"/>
            </a:endParaRPr>
          </a:p>
        </p:txBody>
      </p:sp>
      <p:sp>
        <p:nvSpPr>
          <p:cNvPr id="1495" name="Google Shape;1495;p58"/>
          <p:cNvSpPr txBox="1"/>
          <p:nvPr/>
        </p:nvSpPr>
        <p:spPr>
          <a:xfrm>
            <a:off x="4084134" y="1431740"/>
            <a:ext cx="2450508" cy="255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600" b="1" dirty="0">
                <a:solidFill>
                  <a:srgbClr val="EEC242"/>
                </a:solidFill>
                <a:latin typeface="DM Sans"/>
                <a:ea typeface="DM Sans"/>
                <a:cs typeface="DM Sans"/>
                <a:sym typeface="DM Sans"/>
              </a:rPr>
              <a:t>Classificação</a:t>
            </a:r>
            <a:endParaRPr sz="1600" b="1" dirty="0">
              <a:solidFill>
                <a:srgbClr val="EEC242"/>
              </a:solidFill>
              <a:latin typeface="DM Sans"/>
              <a:ea typeface="DM Sans"/>
              <a:cs typeface="DM Sans"/>
              <a:sym typeface="DM Sans"/>
            </a:endParaRPr>
          </a:p>
        </p:txBody>
      </p:sp>
      <p:sp>
        <p:nvSpPr>
          <p:cNvPr id="1496" name="Google Shape;1496;p58"/>
          <p:cNvSpPr txBox="1"/>
          <p:nvPr/>
        </p:nvSpPr>
        <p:spPr>
          <a:xfrm>
            <a:off x="4471825" y="1651888"/>
            <a:ext cx="1658400" cy="4275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pt-BR" sz="1200" dirty="0">
                <a:solidFill>
                  <a:srgbClr val="FFFFFF"/>
                </a:solidFill>
                <a:latin typeface="DM Sans"/>
                <a:ea typeface="DM Sans"/>
                <a:cs typeface="DM Sans"/>
                <a:sym typeface="DM Sans"/>
              </a:rPr>
              <a:t> Atribuir uma classe ou categoria</a:t>
            </a:r>
          </a:p>
        </p:txBody>
      </p:sp>
      <p:sp>
        <p:nvSpPr>
          <p:cNvPr id="1497" name="Google Shape;1497;p58"/>
          <p:cNvSpPr txBox="1"/>
          <p:nvPr/>
        </p:nvSpPr>
        <p:spPr>
          <a:xfrm>
            <a:off x="5964313" y="3719875"/>
            <a:ext cx="1658400" cy="255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600" b="1" dirty="0">
                <a:solidFill>
                  <a:srgbClr val="EEC242"/>
                </a:solidFill>
                <a:latin typeface="DM Sans"/>
                <a:ea typeface="DM Sans"/>
                <a:cs typeface="DM Sans"/>
                <a:sym typeface="DM Sans"/>
              </a:rPr>
              <a:t>Análisar</a:t>
            </a:r>
            <a:endParaRPr sz="1600" b="1" dirty="0">
              <a:solidFill>
                <a:srgbClr val="EEC242"/>
              </a:solidFill>
              <a:latin typeface="DM Sans"/>
              <a:ea typeface="DM Sans"/>
              <a:cs typeface="DM Sans"/>
              <a:sym typeface="DM Sans"/>
            </a:endParaRPr>
          </a:p>
        </p:txBody>
      </p:sp>
      <p:sp>
        <p:nvSpPr>
          <p:cNvPr id="1498" name="Google Shape;1498;p58"/>
          <p:cNvSpPr txBox="1"/>
          <p:nvPr/>
        </p:nvSpPr>
        <p:spPr>
          <a:xfrm>
            <a:off x="5949828" y="3963889"/>
            <a:ext cx="1658400" cy="427500"/>
          </a:xfrm>
          <a:prstGeom prst="rect">
            <a:avLst/>
          </a:prstGeom>
          <a:noFill/>
          <a:ln>
            <a:noFill/>
          </a:ln>
        </p:spPr>
        <p:txBody>
          <a:bodyPr spcFirstLastPara="1" wrap="square" lIns="0" tIns="0" rIns="0" bIns="0" anchor="ctr" anchorCtr="0">
            <a:noAutofit/>
          </a:bodyPr>
          <a:lstStyle/>
          <a:p>
            <a:pPr algn="ctr"/>
            <a:r>
              <a:rPr lang="pt-BR" sz="1200" dirty="0">
                <a:solidFill>
                  <a:srgbClr val="FFFFFF"/>
                </a:solidFill>
                <a:latin typeface="DM Sans"/>
              </a:rPr>
              <a:t>Bem não pensa quem não contrapensa</a:t>
            </a:r>
            <a:endParaRPr sz="1200" dirty="0">
              <a:solidFill>
                <a:srgbClr val="FFFFFF"/>
              </a:solidFill>
              <a:latin typeface="DM Sans"/>
              <a:sym typeface="DM Sans"/>
            </a:endParaRPr>
          </a:p>
        </p:txBody>
      </p:sp>
      <p:grpSp>
        <p:nvGrpSpPr>
          <p:cNvPr id="1499" name="Google Shape;1499;p58"/>
          <p:cNvGrpSpPr/>
          <p:nvPr/>
        </p:nvGrpSpPr>
        <p:grpSpPr>
          <a:xfrm>
            <a:off x="713237" y="3142150"/>
            <a:ext cx="391500" cy="391500"/>
            <a:chOff x="790425" y="1928737"/>
            <a:chExt cx="391500" cy="391500"/>
          </a:xfrm>
        </p:grpSpPr>
        <p:sp>
          <p:nvSpPr>
            <p:cNvPr id="1500" name="Google Shape;1500;p58"/>
            <p:cNvSpPr/>
            <p:nvPr/>
          </p:nvSpPr>
          <p:spPr>
            <a:xfrm>
              <a:off x="790425" y="1928737"/>
              <a:ext cx="391500" cy="391500"/>
            </a:xfrm>
            <a:prstGeom prst="ellipse">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01" name="Google Shape;1501;p58"/>
            <p:cNvCxnSpPr/>
            <p:nvPr/>
          </p:nvCxnSpPr>
          <p:spPr>
            <a:xfrm rot="10800000">
              <a:off x="940563" y="2016913"/>
              <a:ext cx="0" cy="123900"/>
            </a:xfrm>
            <a:prstGeom prst="straightConnector1">
              <a:avLst/>
            </a:prstGeom>
            <a:noFill/>
            <a:ln w="28575" cap="flat" cmpd="sng">
              <a:solidFill>
                <a:schemeClr val="accent5"/>
              </a:solidFill>
              <a:prstDash val="solid"/>
              <a:round/>
              <a:headEnd type="none" w="med" len="med"/>
              <a:tailEnd type="none" w="med" len="med"/>
            </a:ln>
          </p:spPr>
        </p:cxnSp>
        <p:cxnSp>
          <p:nvCxnSpPr>
            <p:cNvPr id="1502" name="Google Shape;1502;p58"/>
            <p:cNvCxnSpPr/>
            <p:nvPr/>
          </p:nvCxnSpPr>
          <p:spPr>
            <a:xfrm rot="10800000">
              <a:off x="1031788" y="2016913"/>
              <a:ext cx="0" cy="123900"/>
            </a:xfrm>
            <a:prstGeom prst="straightConnector1">
              <a:avLst/>
            </a:prstGeom>
            <a:noFill/>
            <a:ln w="28575" cap="flat" cmpd="sng">
              <a:solidFill>
                <a:schemeClr val="accent5"/>
              </a:solidFill>
              <a:prstDash val="solid"/>
              <a:round/>
              <a:headEnd type="none" w="med" len="med"/>
              <a:tailEnd type="none" w="med" len="med"/>
            </a:ln>
          </p:spPr>
        </p:cxnSp>
        <p:cxnSp>
          <p:nvCxnSpPr>
            <p:cNvPr id="1503" name="Google Shape;1503;p58"/>
            <p:cNvCxnSpPr/>
            <p:nvPr/>
          </p:nvCxnSpPr>
          <p:spPr>
            <a:xfrm>
              <a:off x="948075" y="2232038"/>
              <a:ext cx="76200" cy="0"/>
            </a:xfrm>
            <a:prstGeom prst="straightConnector1">
              <a:avLst/>
            </a:prstGeom>
            <a:noFill/>
            <a:ln w="28575" cap="flat" cmpd="sng">
              <a:solidFill>
                <a:schemeClr val="accent5"/>
              </a:solidFill>
              <a:prstDash val="solid"/>
              <a:round/>
              <a:headEnd type="none" w="med" len="med"/>
              <a:tailEnd type="none" w="med" len="med"/>
            </a:ln>
          </p:spPr>
        </p:cxnSp>
      </p:grpSp>
      <p:sp>
        <p:nvSpPr>
          <p:cNvPr id="1504" name="Google Shape;1504;p58"/>
          <p:cNvSpPr/>
          <p:nvPr/>
        </p:nvSpPr>
        <p:spPr>
          <a:xfrm>
            <a:off x="1827556" y="4218200"/>
            <a:ext cx="391500" cy="391500"/>
          </a:xfrm>
          <a:prstGeom prst="ellipse">
            <a:avLst/>
          </a:prstGeom>
          <a:solidFill>
            <a:schemeClr val="accent5"/>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8"/>
          <p:cNvSpPr/>
          <p:nvPr/>
        </p:nvSpPr>
        <p:spPr>
          <a:xfrm>
            <a:off x="8059852" y="1067312"/>
            <a:ext cx="391500" cy="391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6" name="Google Shape;1506;p58"/>
          <p:cNvGrpSpPr/>
          <p:nvPr/>
        </p:nvGrpSpPr>
        <p:grpSpPr>
          <a:xfrm rot="10800000">
            <a:off x="8059852" y="1601912"/>
            <a:ext cx="391500" cy="391500"/>
            <a:chOff x="713225" y="4221850"/>
            <a:chExt cx="391500" cy="391500"/>
          </a:xfrm>
        </p:grpSpPr>
        <p:sp>
          <p:nvSpPr>
            <p:cNvPr id="1507" name="Google Shape;1507;p58"/>
            <p:cNvSpPr/>
            <p:nvPr/>
          </p:nvSpPr>
          <p:spPr>
            <a:xfrm>
              <a:off x="713225" y="4221850"/>
              <a:ext cx="391500" cy="391500"/>
            </a:xfrm>
            <a:prstGeom prst="ellipse">
              <a:avLst/>
            </a:prstGeom>
            <a:noFill/>
            <a:ln w="28575" cap="flat" cmpd="sng">
              <a:solidFill>
                <a:srgbClr val="21B7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8" name="Google Shape;1508;p58"/>
            <p:cNvGrpSpPr/>
            <p:nvPr/>
          </p:nvGrpSpPr>
          <p:grpSpPr>
            <a:xfrm>
              <a:off x="790513" y="4323763"/>
              <a:ext cx="236923" cy="236923"/>
              <a:chOff x="1113470" y="1110867"/>
              <a:chExt cx="320860" cy="320860"/>
            </a:xfrm>
          </p:grpSpPr>
          <p:sp>
            <p:nvSpPr>
              <p:cNvPr id="1509" name="Google Shape;1509;p58"/>
              <p:cNvSpPr/>
              <p:nvPr/>
            </p:nvSpPr>
            <p:spPr>
              <a:xfrm rot="-8100000">
                <a:off x="1161969" y="1156346"/>
                <a:ext cx="223862" cy="229903"/>
              </a:xfrm>
              <a:custGeom>
                <a:avLst/>
                <a:gdLst/>
                <a:ahLst/>
                <a:cxnLst/>
                <a:rect l="l" t="t" r="r" b="b"/>
                <a:pathLst>
                  <a:path w="12859" h="13206" extrusionOk="0">
                    <a:moveTo>
                      <a:pt x="0" y="13206"/>
                    </a:moveTo>
                    <a:lnTo>
                      <a:pt x="12859" y="13206"/>
                    </a:lnTo>
                    <a:lnTo>
                      <a:pt x="12859" y="0"/>
                    </a:lnTo>
                  </a:path>
                </a:pathLst>
              </a:custGeom>
              <a:noFill/>
              <a:ln w="28575" cap="flat" cmpd="sng">
                <a:solidFill>
                  <a:srgbClr val="21B793"/>
                </a:solidFill>
                <a:prstDash val="solid"/>
                <a:round/>
                <a:headEnd type="none" w="med" len="med"/>
                <a:tailEnd type="none" w="med" len="med"/>
              </a:ln>
            </p:spPr>
          </p:sp>
          <p:cxnSp>
            <p:nvCxnSpPr>
              <p:cNvPr id="1510" name="Google Shape;1510;p58"/>
              <p:cNvCxnSpPr/>
              <p:nvPr/>
            </p:nvCxnSpPr>
            <p:spPr>
              <a:xfrm>
                <a:off x="1273900" y="1113250"/>
                <a:ext cx="0" cy="268500"/>
              </a:xfrm>
              <a:prstGeom prst="straightConnector1">
                <a:avLst/>
              </a:prstGeom>
              <a:noFill/>
              <a:ln w="28575" cap="flat" cmpd="sng">
                <a:solidFill>
                  <a:srgbClr val="21B793"/>
                </a:solidFill>
                <a:prstDash val="solid"/>
                <a:round/>
                <a:headEnd type="none" w="med" len="med"/>
                <a:tailEnd type="none" w="med" len="med"/>
              </a:ln>
            </p:spPr>
          </p:cxnSp>
        </p:grpSp>
      </p:grpSp>
      <p:grpSp>
        <p:nvGrpSpPr>
          <p:cNvPr id="3" name="Google Shape;12006;p81">
            <a:extLst>
              <a:ext uri="{FF2B5EF4-FFF2-40B4-BE49-F238E27FC236}">
                <a16:creationId xmlns:a16="http://schemas.microsoft.com/office/drawing/2014/main" id="{56BD4F90-F89E-5C0D-194F-6ACB3CCC8460}"/>
              </a:ext>
            </a:extLst>
          </p:cNvPr>
          <p:cNvGrpSpPr/>
          <p:nvPr/>
        </p:nvGrpSpPr>
        <p:grpSpPr>
          <a:xfrm>
            <a:off x="6644107" y="2747501"/>
            <a:ext cx="306516" cy="358349"/>
            <a:chOff x="-48237000" y="2342650"/>
            <a:chExt cx="256800" cy="300225"/>
          </a:xfrm>
          <a:solidFill>
            <a:schemeClr val="tx1"/>
          </a:solidFill>
        </p:grpSpPr>
        <p:sp>
          <p:nvSpPr>
            <p:cNvPr id="4" name="Google Shape;12007;p81">
              <a:extLst>
                <a:ext uri="{FF2B5EF4-FFF2-40B4-BE49-F238E27FC236}">
                  <a16:creationId xmlns:a16="http://schemas.microsoft.com/office/drawing/2014/main" id="{37324D79-403B-86A1-C686-B8C0876E1DDC}"/>
                </a:ext>
              </a:extLst>
            </p:cNvPr>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008;p81">
              <a:extLst>
                <a:ext uri="{FF2B5EF4-FFF2-40B4-BE49-F238E27FC236}">
                  <a16:creationId xmlns:a16="http://schemas.microsoft.com/office/drawing/2014/main" id="{7B60FF43-2B97-217B-7B66-8FE3CCE631A4}"/>
                </a:ext>
              </a:extLst>
            </p:cNvPr>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009;p81">
              <a:extLst>
                <a:ext uri="{FF2B5EF4-FFF2-40B4-BE49-F238E27FC236}">
                  <a16:creationId xmlns:a16="http://schemas.microsoft.com/office/drawing/2014/main" id="{8972FC38-7E9F-EC34-2653-BCA552474395}"/>
                </a:ext>
              </a:extLst>
            </p:cNvPr>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Graphic 1" descr="Hierarchy with solid fill">
            <a:extLst>
              <a:ext uri="{FF2B5EF4-FFF2-40B4-BE49-F238E27FC236}">
                <a16:creationId xmlns:a16="http://schemas.microsoft.com/office/drawing/2014/main" id="{2D2DB03E-AA7C-9D25-78FB-105B3E1E30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96546" y="2719215"/>
            <a:ext cx="427500" cy="427500"/>
          </a:xfrm>
          <a:prstGeom prst="rect">
            <a:avLst/>
          </a:prstGeom>
        </p:spPr>
      </p:pic>
      <p:pic>
        <p:nvPicPr>
          <p:cNvPr id="7" name="Graphic 6" descr="Scatterplot with solid fill">
            <a:extLst>
              <a:ext uri="{FF2B5EF4-FFF2-40B4-BE49-F238E27FC236}">
                <a16:creationId xmlns:a16="http://schemas.microsoft.com/office/drawing/2014/main" id="{42961C18-8E30-E0AB-F39F-6C7D5869AF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13591" y="2726835"/>
            <a:ext cx="415315" cy="415315"/>
          </a:xfrm>
          <a:prstGeom prst="rect">
            <a:avLst/>
          </a:prstGeom>
        </p:spPr>
      </p:pic>
      <p:pic>
        <p:nvPicPr>
          <p:cNvPr id="9" name="Graphic 8" descr="Lightbulb and pencil with solid fill">
            <a:extLst>
              <a:ext uri="{FF2B5EF4-FFF2-40B4-BE49-F238E27FC236}">
                <a16:creationId xmlns:a16="http://schemas.microsoft.com/office/drawing/2014/main" id="{46658B1E-3AF5-770E-64F6-661AB33C25B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93214" y="2732832"/>
            <a:ext cx="389757" cy="389757"/>
          </a:xfrm>
          <a:prstGeom prst="rect">
            <a:avLst/>
          </a:prstGeom>
        </p:spPr>
      </p:pic>
    </p:spTree>
    <p:extLst>
      <p:ext uri="{BB962C8B-B14F-4D97-AF65-F5344CB8AC3E}">
        <p14:creationId xmlns:p14="http://schemas.microsoft.com/office/powerpoint/2010/main" val="32811682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40"/>
          <p:cNvSpPr/>
          <p:nvPr/>
        </p:nvSpPr>
        <p:spPr>
          <a:xfrm>
            <a:off x="2595600" y="1423506"/>
            <a:ext cx="1898100" cy="1116600"/>
          </a:xfrm>
          <a:prstGeom prst="roundRect">
            <a:avLst>
              <a:gd name="adj" fmla="val 5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758" name="Google Shape;758;p40"/>
          <p:cNvSpPr txBox="1">
            <a:spLocks noGrp="1"/>
          </p:cNvSpPr>
          <p:nvPr>
            <p:ph type="title"/>
          </p:nvPr>
        </p:nvSpPr>
        <p:spPr>
          <a:xfrm>
            <a:off x="2595600" y="2540094"/>
            <a:ext cx="4939652" cy="841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Implementação</a:t>
            </a:r>
            <a:endParaRPr dirty="0"/>
          </a:p>
        </p:txBody>
      </p:sp>
      <p:sp>
        <p:nvSpPr>
          <p:cNvPr id="759" name="Google Shape;759;p40"/>
          <p:cNvSpPr txBox="1">
            <a:spLocks noGrp="1"/>
          </p:cNvSpPr>
          <p:nvPr>
            <p:ph type="title" idx="2"/>
          </p:nvPr>
        </p:nvSpPr>
        <p:spPr>
          <a:xfrm>
            <a:off x="3222336" y="1528463"/>
            <a:ext cx="1144500" cy="984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6</a:t>
            </a:r>
            <a:endParaRPr dirty="0"/>
          </a:p>
        </p:txBody>
      </p:sp>
      <p:grpSp>
        <p:nvGrpSpPr>
          <p:cNvPr id="764" name="Google Shape;764;p40"/>
          <p:cNvGrpSpPr/>
          <p:nvPr/>
        </p:nvGrpSpPr>
        <p:grpSpPr>
          <a:xfrm>
            <a:off x="7535252" y="4221850"/>
            <a:ext cx="391500" cy="391500"/>
            <a:chOff x="1761025" y="4221850"/>
            <a:chExt cx="391500" cy="391500"/>
          </a:xfrm>
        </p:grpSpPr>
        <p:sp>
          <p:nvSpPr>
            <p:cNvPr id="765" name="Google Shape;765;p40"/>
            <p:cNvSpPr/>
            <p:nvPr/>
          </p:nvSpPr>
          <p:spPr>
            <a:xfrm>
              <a:off x="1761025" y="4221850"/>
              <a:ext cx="391500" cy="3915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0"/>
            <p:cNvSpPr/>
            <p:nvPr/>
          </p:nvSpPr>
          <p:spPr>
            <a:xfrm>
              <a:off x="1917275" y="4302312"/>
              <a:ext cx="79000" cy="230575"/>
            </a:xfrm>
            <a:custGeom>
              <a:avLst/>
              <a:gdLst/>
              <a:ahLst/>
              <a:cxnLst/>
              <a:rect l="l" t="t" r="r" b="b"/>
              <a:pathLst>
                <a:path w="3160" h="9223" extrusionOk="0">
                  <a:moveTo>
                    <a:pt x="2725" y="0"/>
                  </a:moveTo>
                  <a:lnTo>
                    <a:pt x="0" y="4720"/>
                  </a:lnTo>
                  <a:lnTo>
                    <a:pt x="3160" y="4720"/>
                  </a:lnTo>
                  <a:lnTo>
                    <a:pt x="560" y="9223"/>
                  </a:lnTo>
                </a:path>
              </a:pathLst>
            </a:custGeom>
            <a:noFill/>
            <a:ln w="28575" cap="flat" cmpd="sng">
              <a:solidFill>
                <a:schemeClr val="dk2"/>
              </a:solidFill>
              <a:prstDash val="solid"/>
              <a:round/>
              <a:headEnd type="none" w="med" len="med"/>
              <a:tailEnd type="none" w="med" len="med"/>
            </a:ln>
          </p:spPr>
        </p:sp>
      </p:grpSp>
      <p:grpSp>
        <p:nvGrpSpPr>
          <p:cNvPr id="767" name="Google Shape;767;p40"/>
          <p:cNvGrpSpPr/>
          <p:nvPr/>
        </p:nvGrpSpPr>
        <p:grpSpPr>
          <a:xfrm rot="10800000">
            <a:off x="8045101" y="1968100"/>
            <a:ext cx="391500" cy="391500"/>
            <a:chOff x="713225" y="4221850"/>
            <a:chExt cx="391500" cy="391500"/>
          </a:xfrm>
        </p:grpSpPr>
        <p:sp>
          <p:nvSpPr>
            <p:cNvPr id="768" name="Google Shape;768;p40"/>
            <p:cNvSpPr/>
            <p:nvPr/>
          </p:nvSpPr>
          <p:spPr>
            <a:xfrm>
              <a:off x="713225" y="4221850"/>
              <a:ext cx="391500" cy="391500"/>
            </a:xfrm>
            <a:prstGeom prst="ellipse">
              <a:avLst/>
            </a:prstGeom>
            <a:noFill/>
            <a:ln w="28575" cap="flat" cmpd="sng">
              <a:solidFill>
                <a:srgbClr val="21B7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 name="Google Shape;769;p40"/>
            <p:cNvGrpSpPr/>
            <p:nvPr/>
          </p:nvGrpSpPr>
          <p:grpSpPr>
            <a:xfrm>
              <a:off x="790513" y="4323763"/>
              <a:ext cx="236923" cy="236923"/>
              <a:chOff x="1113470" y="1110867"/>
              <a:chExt cx="320860" cy="320860"/>
            </a:xfrm>
          </p:grpSpPr>
          <p:sp>
            <p:nvSpPr>
              <p:cNvPr id="770" name="Google Shape;770;p40"/>
              <p:cNvSpPr/>
              <p:nvPr/>
            </p:nvSpPr>
            <p:spPr>
              <a:xfrm rot="-8100000">
                <a:off x="1161969" y="1156346"/>
                <a:ext cx="223862" cy="229903"/>
              </a:xfrm>
              <a:custGeom>
                <a:avLst/>
                <a:gdLst/>
                <a:ahLst/>
                <a:cxnLst/>
                <a:rect l="l" t="t" r="r" b="b"/>
                <a:pathLst>
                  <a:path w="12859" h="13206" extrusionOk="0">
                    <a:moveTo>
                      <a:pt x="0" y="13206"/>
                    </a:moveTo>
                    <a:lnTo>
                      <a:pt x="12859" y="13206"/>
                    </a:lnTo>
                    <a:lnTo>
                      <a:pt x="12859" y="0"/>
                    </a:lnTo>
                  </a:path>
                </a:pathLst>
              </a:custGeom>
              <a:noFill/>
              <a:ln w="28575" cap="flat" cmpd="sng">
                <a:solidFill>
                  <a:srgbClr val="21B793"/>
                </a:solidFill>
                <a:prstDash val="solid"/>
                <a:round/>
                <a:headEnd type="none" w="med" len="med"/>
                <a:tailEnd type="none" w="med" len="med"/>
              </a:ln>
            </p:spPr>
          </p:sp>
          <p:cxnSp>
            <p:nvCxnSpPr>
              <p:cNvPr id="771" name="Google Shape;771;p40"/>
              <p:cNvCxnSpPr/>
              <p:nvPr/>
            </p:nvCxnSpPr>
            <p:spPr>
              <a:xfrm>
                <a:off x="1273900" y="1113250"/>
                <a:ext cx="0" cy="268500"/>
              </a:xfrm>
              <a:prstGeom prst="straightConnector1">
                <a:avLst/>
              </a:prstGeom>
              <a:noFill/>
              <a:ln w="28575" cap="flat" cmpd="sng">
                <a:solidFill>
                  <a:srgbClr val="21B793"/>
                </a:solidFill>
                <a:prstDash val="solid"/>
                <a:round/>
                <a:headEnd type="none" w="med" len="med"/>
                <a:tailEnd type="none" w="med" len="med"/>
              </a:ln>
            </p:spPr>
          </p:cxnSp>
        </p:grpSp>
      </p:grpSp>
      <p:sp>
        <p:nvSpPr>
          <p:cNvPr id="773" name="Google Shape;773;p40"/>
          <p:cNvSpPr/>
          <p:nvPr/>
        </p:nvSpPr>
        <p:spPr>
          <a:xfrm rot="-5400000">
            <a:off x="555034" y="4046650"/>
            <a:ext cx="741900" cy="391500"/>
          </a:xfrm>
          <a:prstGeom prst="roundRect">
            <a:avLst>
              <a:gd name="adj" fmla="val 50000"/>
            </a:avLst>
          </a:pr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4" name="Google Shape;774;p40"/>
          <p:cNvGrpSpPr/>
          <p:nvPr/>
        </p:nvGrpSpPr>
        <p:grpSpPr>
          <a:xfrm>
            <a:off x="1256376" y="4221850"/>
            <a:ext cx="391500" cy="391500"/>
            <a:chOff x="1761025" y="4221850"/>
            <a:chExt cx="391500" cy="391500"/>
          </a:xfrm>
        </p:grpSpPr>
        <p:sp>
          <p:nvSpPr>
            <p:cNvPr id="775" name="Google Shape;775;p40"/>
            <p:cNvSpPr/>
            <p:nvPr/>
          </p:nvSpPr>
          <p:spPr>
            <a:xfrm>
              <a:off x="1761025" y="4221850"/>
              <a:ext cx="391500" cy="391500"/>
            </a:xfrm>
            <a:prstGeom prst="ellipse">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0"/>
            <p:cNvSpPr/>
            <p:nvPr/>
          </p:nvSpPr>
          <p:spPr>
            <a:xfrm>
              <a:off x="1917275" y="4302312"/>
              <a:ext cx="79000" cy="230575"/>
            </a:xfrm>
            <a:custGeom>
              <a:avLst/>
              <a:gdLst/>
              <a:ahLst/>
              <a:cxnLst/>
              <a:rect l="l" t="t" r="r" b="b"/>
              <a:pathLst>
                <a:path w="3160" h="9223" extrusionOk="0">
                  <a:moveTo>
                    <a:pt x="2725" y="0"/>
                  </a:moveTo>
                  <a:lnTo>
                    <a:pt x="0" y="4720"/>
                  </a:lnTo>
                  <a:lnTo>
                    <a:pt x="3160" y="4720"/>
                  </a:lnTo>
                  <a:lnTo>
                    <a:pt x="560" y="9223"/>
                  </a:lnTo>
                </a:path>
              </a:pathLst>
            </a:custGeom>
            <a:noFill/>
            <a:ln w="28575" cap="flat" cmpd="sng">
              <a:solidFill>
                <a:schemeClr val="lt2"/>
              </a:solidFill>
              <a:prstDash val="solid"/>
              <a:round/>
              <a:headEnd type="none" w="med" len="med"/>
              <a:tailEnd type="none" w="med" len="med"/>
            </a:ln>
          </p:spPr>
        </p:sp>
      </p:grpSp>
      <p:sp>
        <p:nvSpPr>
          <p:cNvPr id="777" name="Google Shape;777;p40"/>
          <p:cNvSpPr/>
          <p:nvPr/>
        </p:nvSpPr>
        <p:spPr>
          <a:xfrm rot="5400000">
            <a:off x="1081177" y="1253525"/>
            <a:ext cx="741900" cy="391500"/>
          </a:xfrm>
          <a:prstGeom prst="roundRect">
            <a:avLst>
              <a:gd name="adj" fmla="val 50000"/>
            </a:avLst>
          </a:prstGeom>
          <a:solidFill>
            <a:schemeClr val="dk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80797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04;p38">
            <a:extLst>
              <a:ext uri="{FF2B5EF4-FFF2-40B4-BE49-F238E27FC236}">
                <a16:creationId xmlns:a16="http://schemas.microsoft.com/office/drawing/2014/main" id="{7FEC7982-04FD-3C23-642E-3466827A2DBA}"/>
              </a:ext>
            </a:extLst>
          </p:cNvPr>
          <p:cNvSpPr txBox="1">
            <a:spLocks/>
          </p:cNvSpPr>
          <p:nvPr/>
        </p:nvSpPr>
        <p:spPr>
          <a:xfrm>
            <a:off x="719675" y="539500"/>
            <a:ext cx="7711200" cy="4782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3000" b="1" dirty="0">
                <a:solidFill>
                  <a:schemeClr val="dk1"/>
                </a:solidFill>
                <a:latin typeface="DM Sans"/>
                <a:sym typeface="DM Sans"/>
              </a:rPr>
              <a:t>“Feeder” e estimação de impedâncias</a:t>
            </a:r>
          </a:p>
        </p:txBody>
      </p:sp>
      <p:sp>
        <p:nvSpPr>
          <p:cNvPr id="2" name="Google Shape;1517;p59">
            <a:extLst>
              <a:ext uri="{FF2B5EF4-FFF2-40B4-BE49-F238E27FC236}">
                <a16:creationId xmlns:a16="http://schemas.microsoft.com/office/drawing/2014/main" id="{6F67D77B-2505-9BAB-0031-F26C17ACC9E8}"/>
              </a:ext>
            </a:extLst>
          </p:cNvPr>
          <p:cNvSpPr txBox="1">
            <a:spLocks/>
          </p:cNvSpPr>
          <p:nvPr/>
        </p:nvSpPr>
        <p:spPr>
          <a:xfrm>
            <a:off x="731390" y="1192122"/>
            <a:ext cx="3180865" cy="295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DM Sans"/>
              <a:buNone/>
              <a:defRPr sz="1800" b="1" i="0" u="none" strike="noStrike" cap="none">
                <a:solidFill>
                  <a:schemeClr val="accent5"/>
                </a:solidFill>
                <a:latin typeface="DM Sans"/>
                <a:ea typeface="DM Sans"/>
                <a:cs typeface="DM Sans"/>
                <a:sym typeface="DM Sans"/>
              </a:defRPr>
            </a:lvl1pPr>
            <a:lvl2pPr marR="0" lvl="1"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2pPr>
            <a:lvl3pPr marR="0" lvl="2"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3pPr>
            <a:lvl4pPr marR="0" lvl="3"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4pPr>
            <a:lvl5pPr marR="0" lvl="4"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5pPr>
            <a:lvl6pPr marR="0" lvl="5"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6pPr>
            <a:lvl7pPr marR="0" lvl="6"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7pPr>
            <a:lvl8pPr marR="0" lvl="7"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8pPr>
            <a:lvl9pPr marR="0" lvl="8"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9pPr>
          </a:lstStyle>
          <a:p>
            <a:pPr algn="l"/>
            <a:r>
              <a:rPr lang="en-GB" dirty="0" err="1"/>
              <a:t>Modelo</a:t>
            </a:r>
            <a:r>
              <a:rPr lang="en-GB" dirty="0"/>
              <a:t> </a:t>
            </a:r>
            <a:r>
              <a:rPr lang="en-GB" dirty="0" err="1"/>
              <a:t>elétrico</a:t>
            </a:r>
            <a:endParaRPr lang="en-GB" dirty="0"/>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E305438A-B399-B4EE-6781-3B0AAA31543F}"/>
                  </a:ext>
                </a:extLst>
              </p:cNvPr>
              <p:cNvSpPr txBox="1"/>
              <p:nvPr/>
            </p:nvSpPr>
            <p:spPr>
              <a:xfrm>
                <a:off x="741977" y="1504790"/>
                <a:ext cx="2402902" cy="265265"/>
              </a:xfrm>
              <a:prstGeom prst="rect">
                <a:avLst/>
              </a:prstGeom>
              <a:noFill/>
            </p:spPr>
            <p:txBody>
              <a:bodyPr wrap="none" lIns="0" tIns="0" rIns="0" bIns="0" rtlCol="0">
                <a:spAutoFit/>
              </a:bodyPr>
              <a:lstStyle/>
              <a:p>
                <a14:m>
                  <m:oMath xmlns:m="http://schemas.openxmlformats.org/officeDocument/2006/math">
                    <m:sSubSup>
                      <m:sSubSupPr>
                        <m:ctrlPr>
                          <a:rPr lang="en-GB" b="0" i="1" smtClean="0">
                            <a:solidFill>
                              <a:schemeClr val="tx2"/>
                            </a:solidFill>
                            <a:latin typeface="Cambria Math" panose="02040503050406030204" pitchFamily="18" charset="0"/>
                          </a:rPr>
                        </m:ctrlPr>
                      </m:sSubSupPr>
                      <m:e>
                        <m:r>
                          <a:rPr lang="en-GB" b="0" i="1" smtClean="0">
                            <a:solidFill>
                              <a:schemeClr val="tx2"/>
                            </a:solidFill>
                            <a:latin typeface="Cambria Math" panose="02040503050406030204" pitchFamily="18" charset="0"/>
                          </a:rPr>
                          <m:t>𝑉</m:t>
                        </m:r>
                      </m:e>
                      <m:sub>
                        <m:r>
                          <a:rPr lang="en-GB" b="0" i="1" smtClean="0">
                            <a:solidFill>
                              <a:schemeClr val="tx2"/>
                            </a:solidFill>
                            <a:latin typeface="Cambria Math" panose="02040503050406030204" pitchFamily="18" charset="0"/>
                          </a:rPr>
                          <m:t>𝑖</m:t>
                        </m:r>
                      </m:sub>
                      <m:sup>
                        <m:r>
                          <a:rPr lang="en-GB" b="0" i="1" smtClean="0">
                            <a:solidFill>
                              <a:schemeClr val="tx2"/>
                            </a:solidFill>
                            <a:latin typeface="Cambria Math" panose="02040503050406030204" pitchFamily="18" charset="0"/>
                          </a:rPr>
                          <m:t>𝑝</m:t>
                        </m:r>
                      </m:sup>
                    </m:sSubSup>
                  </m:oMath>
                </a14:m>
                <a:r>
                  <a:rPr lang="en-GB" dirty="0">
                    <a:solidFill>
                      <a:schemeClr val="tx2"/>
                    </a:solidFill>
                  </a:rPr>
                  <a:t>= </a:t>
                </a:r>
                <a14:m>
                  <m:oMath xmlns:m="http://schemas.openxmlformats.org/officeDocument/2006/math">
                    <m:sSubSup>
                      <m:sSubSupPr>
                        <m:ctrlPr>
                          <a:rPr lang="en-GB" i="1">
                            <a:solidFill>
                              <a:schemeClr val="tx2"/>
                            </a:solidFill>
                            <a:latin typeface="Cambria Math" panose="02040503050406030204" pitchFamily="18" charset="0"/>
                          </a:rPr>
                        </m:ctrlPr>
                      </m:sSubSupPr>
                      <m:e>
                        <m:r>
                          <a:rPr lang="en-GB" i="1">
                            <a:solidFill>
                              <a:schemeClr val="tx2"/>
                            </a:solidFill>
                            <a:latin typeface="Cambria Math" panose="02040503050406030204" pitchFamily="18" charset="0"/>
                          </a:rPr>
                          <m:t>𝑉</m:t>
                        </m:r>
                      </m:e>
                      <m:sub>
                        <m:r>
                          <a:rPr lang="en-GB" b="0" i="1" smtClean="0">
                            <a:solidFill>
                              <a:schemeClr val="tx2"/>
                            </a:solidFill>
                            <a:latin typeface="Cambria Math" panose="02040503050406030204" pitchFamily="18" charset="0"/>
                          </a:rPr>
                          <m:t>𝑗</m:t>
                        </m:r>
                      </m:sub>
                      <m:sup>
                        <m:r>
                          <a:rPr lang="en-GB" i="1">
                            <a:solidFill>
                              <a:schemeClr val="tx2"/>
                            </a:solidFill>
                            <a:latin typeface="Cambria Math" panose="02040503050406030204" pitchFamily="18" charset="0"/>
                          </a:rPr>
                          <m:t>𝑝</m:t>
                        </m:r>
                      </m:sup>
                    </m:sSubSup>
                    <m:r>
                      <a:rPr lang="en-GB" b="0" i="1" smtClean="0">
                        <a:solidFill>
                          <a:schemeClr val="tx2"/>
                        </a:solidFill>
                        <a:latin typeface="Cambria Math" panose="02040503050406030204" pitchFamily="18" charset="0"/>
                      </a:rPr>
                      <m:t>+</m:t>
                    </m:r>
                    <m:sSup>
                      <m:sSupPr>
                        <m:ctrlPr>
                          <a:rPr lang="en-GB" b="0" i="1" smtClean="0">
                            <a:solidFill>
                              <a:schemeClr val="tx2"/>
                            </a:solidFill>
                            <a:latin typeface="Cambria Math" panose="02040503050406030204" pitchFamily="18" charset="0"/>
                          </a:rPr>
                        </m:ctrlPr>
                      </m:sSupPr>
                      <m:e>
                        <m:r>
                          <a:rPr lang="en-GB" b="0" i="1" smtClean="0">
                            <a:solidFill>
                              <a:schemeClr val="tx2"/>
                            </a:solidFill>
                            <a:latin typeface="Cambria Math" panose="02040503050406030204" pitchFamily="18" charset="0"/>
                          </a:rPr>
                          <m:t>𝐼</m:t>
                        </m:r>
                      </m:e>
                      <m:sup>
                        <m:r>
                          <a:rPr lang="en-GB" b="0" i="1" smtClean="0">
                            <a:solidFill>
                              <a:schemeClr val="tx2"/>
                            </a:solidFill>
                            <a:latin typeface="Cambria Math" panose="02040503050406030204" pitchFamily="18" charset="0"/>
                          </a:rPr>
                          <m:t>𝑝</m:t>
                        </m:r>
                      </m:sup>
                    </m:sSup>
                    <m:sSubSup>
                      <m:sSubSupPr>
                        <m:ctrlPr>
                          <a:rPr lang="en-GB" i="1">
                            <a:solidFill>
                              <a:schemeClr val="tx2"/>
                            </a:solidFill>
                            <a:latin typeface="Cambria Math" panose="02040503050406030204" pitchFamily="18" charset="0"/>
                          </a:rPr>
                        </m:ctrlPr>
                      </m:sSubSupPr>
                      <m:e>
                        <m:r>
                          <a:rPr lang="en-GB" i="1">
                            <a:solidFill>
                              <a:schemeClr val="tx2"/>
                            </a:solidFill>
                            <a:latin typeface="Cambria Math" panose="02040503050406030204" pitchFamily="18" charset="0"/>
                          </a:rPr>
                          <m:t>𝑍</m:t>
                        </m:r>
                      </m:e>
                      <m:sub>
                        <m:r>
                          <a:rPr lang="en-GB" i="1">
                            <a:solidFill>
                              <a:schemeClr val="tx2"/>
                            </a:solidFill>
                            <a:latin typeface="Cambria Math" panose="02040503050406030204" pitchFamily="18" charset="0"/>
                          </a:rPr>
                          <m:t>𝑐𝑎𝑏𝑙𝑒</m:t>
                        </m:r>
                      </m:sub>
                      <m:sup>
                        <m:r>
                          <a:rPr lang="en-GB" i="1">
                            <a:solidFill>
                              <a:schemeClr val="tx2"/>
                            </a:solidFill>
                            <a:latin typeface="Cambria Math" panose="02040503050406030204" pitchFamily="18" charset="0"/>
                          </a:rPr>
                          <m:t>𝑝</m:t>
                        </m:r>
                      </m:sup>
                    </m:sSubSup>
                    <m:r>
                      <a:rPr lang="en-GB" b="0" i="1" smtClean="0">
                        <a:solidFill>
                          <a:schemeClr val="tx2"/>
                        </a:solidFill>
                        <a:latin typeface="Cambria Math" panose="02040503050406030204" pitchFamily="18" charset="0"/>
                      </a:rPr>
                      <m:t>+</m:t>
                    </m:r>
                    <m:sSup>
                      <m:sSupPr>
                        <m:ctrlPr>
                          <a:rPr lang="en-GB" i="1">
                            <a:solidFill>
                              <a:schemeClr val="tx2"/>
                            </a:solidFill>
                            <a:latin typeface="Cambria Math" panose="02040503050406030204" pitchFamily="18" charset="0"/>
                          </a:rPr>
                        </m:ctrlPr>
                      </m:sSupPr>
                      <m:e>
                        <m:r>
                          <a:rPr lang="en-GB" i="1">
                            <a:solidFill>
                              <a:schemeClr val="tx2"/>
                            </a:solidFill>
                            <a:latin typeface="Cambria Math" panose="02040503050406030204" pitchFamily="18" charset="0"/>
                          </a:rPr>
                          <m:t>𝐼</m:t>
                        </m:r>
                      </m:e>
                      <m:sup>
                        <m:r>
                          <a:rPr lang="en-GB" b="0" i="1" smtClean="0">
                            <a:solidFill>
                              <a:schemeClr val="tx2"/>
                            </a:solidFill>
                            <a:latin typeface="Cambria Math" panose="02040503050406030204" pitchFamily="18" charset="0"/>
                          </a:rPr>
                          <m:t>𝑛</m:t>
                        </m:r>
                      </m:sup>
                    </m:sSup>
                    <m:sSub>
                      <m:sSubPr>
                        <m:ctrlPr>
                          <a:rPr lang="en-GB" i="1">
                            <a:solidFill>
                              <a:schemeClr val="tx2"/>
                            </a:solidFill>
                            <a:latin typeface="Cambria Math" panose="02040503050406030204" pitchFamily="18" charset="0"/>
                          </a:rPr>
                        </m:ctrlPr>
                      </m:sSubPr>
                      <m:e>
                        <m:r>
                          <a:rPr lang="en-GB" i="1">
                            <a:solidFill>
                              <a:schemeClr val="tx2"/>
                            </a:solidFill>
                            <a:latin typeface="Cambria Math" panose="02040503050406030204" pitchFamily="18" charset="0"/>
                          </a:rPr>
                          <m:t>𝑍</m:t>
                        </m:r>
                      </m:e>
                      <m:sub>
                        <m:r>
                          <a:rPr lang="en-GB" i="1">
                            <a:solidFill>
                              <a:schemeClr val="tx2"/>
                            </a:solidFill>
                            <a:latin typeface="Cambria Math" panose="02040503050406030204" pitchFamily="18" charset="0"/>
                          </a:rPr>
                          <m:t>𝑛𝑒𝑢𝑡𝑟𝑎𝑙</m:t>
                        </m:r>
                      </m:sub>
                    </m:sSub>
                  </m:oMath>
                </a14:m>
                <a:endParaRPr lang="en-GB" dirty="0">
                  <a:solidFill>
                    <a:schemeClr val="tx2"/>
                  </a:solidFill>
                </a:endParaRPr>
              </a:p>
            </p:txBody>
          </p:sp>
        </mc:Choice>
        <mc:Fallback>
          <p:sp>
            <p:nvSpPr>
              <p:cNvPr id="13" name="TextBox 12">
                <a:extLst>
                  <a:ext uri="{FF2B5EF4-FFF2-40B4-BE49-F238E27FC236}">
                    <a16:creationId xmlns:a16="http://schemas.microsoft.com/office/drawing/2014/main" id="{E305438A-B399-B4EE-6781-3B0AAA31543F}"/>
                  </a:ext>
                </a:extLst>
              </p:cNvPr>
              <p:cNvSpPr txBox="1">
                <a:spLocks noRot="1" noChangeAspect="1" noMove="1" noResize="1" noEditPoints="1" noAdjustHandles="1" noChangeArrowheads="1" noChangeShapeType="1" noTextEdit="1"/>
              </p:cNvSpPr>
              <p:nvPr/>
            </p:nvSpPr>
            <p:spPr>
              <a:xfrm>
                <a:off x="741977" y="1504790"/>
                <a:ext cx="2402902" cy="265265"/>
              </a:xfrm>
              <a:prstGeom prst="rect">
                <a:avLst/>
              </a:prstGeom>
              <a:blipFill>
                <a:blip r:embed="rId2"/>
                <a:stretch>
                  <a:fillRect l="-2538" t="-16279" b="-27907"/>
                </a:stretch>
              </a:blipFill>
            </p:spPr>
            <p:txBody>
              <a:bodyPr/>
              <a:lstStyle/>
              <a:p>
                <a:r>
                  <a:rPr lang="en-GB">
                    <a:noFill/>
                  </a:rPr>
                  <a:t> </a:t>
                </a:r>
              </a:p>
            </p:txBody>
          </p:sp>
        </mc:Fallback>
      </mc:AlternateContent>
      <p:sp>
        <p:nvSpPr>
          <p:cNvPr id="7" name="Google Shape;1517;p59">
            <a:extLst>
              <a:ext uri="{FF2B5EF4-FFF2-40B4-BE49-F238E27FC236}">
                <a16:creationId xmlns:a16="http://schemas.microsoft.com/office/drawing/2014/main" id="{6E4EDF73-EB42-27B7-C1D5-88493EFB085D}"/>
              </a:ext>
            </a:extLst>
          </p:cNvPr>
          <p:cNvSpPr txBox="1">
            <a:spLocks/>
          </p:cNvSpPr>
          <p:nvPr/>
        </p:nvSpPr>
        <p:spPr>
          <a:xfrm>
            <a:off x="719675" y="1971535"/>
            <a:ext cx="3180865" cy="295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DM Sans"/>
              <a:buNone/>
              <a:defRPr sz="1800" b="1" i="0" u="none" strike="noStrike" cap="none">
                <a:solidFill>
                  <a:schemeClr val="accent5"/>
                </a:solidFill>
                <a:latin typeface="DM Sans"/>
                <a:ea typeface="DM Sans"/>
                <a:cs typeface="DM Sans"/>
                <a:sym typeface="DM Sans"/>
              </a:defRPr>
            </a:lvl1pPr>
            <a:lvl2pPr marR="0" lvl="1"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2pPr>
            <a:lvl3pPr marR="0" lvl="2"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3pPr>
            <a:lvl4pPr marR="0" lvl="3"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4pPr>
            <a:lvl5pPr marR="0" lvl="4"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5pPr>
            <a:lvl6pPr marR="0" lvl="5"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6pPr>
            <a:lvl7pPr marR="0" lvl="6"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7pPr>
            <a:lvl8pPr marR="0" lvl="7"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8pPr>
            <a:lvl9pPr marR="0" lvl="8"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9pPr>
          </a:lstStyle>
          <a:p>
            <a:pPr algn="l"/>
            <a:r>
              <a:rPr lang="en-GB" dirty="0" err="1"/>
              <a:t>Modelo</a:t>
            </a:r>
            <a:r>
              <a:rPr lang="en-GB" dirty="0"/>
              <a:t> de </a:t>
            </a:r>
            <a:r>
              <a:rPr lang="en-GB" dirty="0" err="1"/>
              <a:t>regressão</a:t>
            </a:r>
            <a:endParaRPr lang="en-GB" dirty="0"/>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8265535-56B9-AF5F-5E86-C682129506FE}"/>
                  </a:ext>
                </a:extLst>
              </p:cNvPr>
              <p:cNvSpPr txBox="1"/>
              <p:nvPr/>
            </p:nvSpPr>
            <p:spPr>
              <a:xfrm>
                <a:off x="741977" y="2267035"/>
                <a:ext cx="1743298" cy="285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tx2"/>
                          </a:solidFill>
                          <a:latin typeface="Cambria Math" panose="02040503050406030204" pitchFamily="18" charset="0"/>
                        </a:rPr>
                        <m:t>𝑌</m:t>
                      </m:r>
                      <m:r>
                        <a:rPr lang="en-GB" b="0" i="1" smtClean="0">
                          <a:solidFill>
                            <a:schemeClr val="tx2"/>
                          </a:solidFill>
                          <a:latin typeface="Cambria Math" panose="02040503050406030204" pitchFamily="18" charset="0"/>
                        </a:rPr>
                        <m:t>=</m:t>
                      </m:r>
                      <m:sSup>
                        <m:sSupPr>
                          <m:ctrlPr>
                            <a:rPr lang="en-GB" i="1">
                              <a:solidFill>
                                <a:schemeClr val="tx2"/>
                              </a:solidFill>
                              <a:latin typeface="Cambria Math" panose="02040503050406030204" pitchFamily="18" charset="0"/>
                            </a:rPr>
                          </m:ctrlPr>
                        </m:sSupPr>
                        <m:e>
                          <m:d>
                            <m:dPr>
                              <m:begChr m:val="["/>
                              <m:endChr m:val="]"/>
                              <m:ctrlPr>
                                <a:rPr lang="en-GB" i="1">
                                  <a:solidFill>
                                    <a:schemeClr val="tx2"/>
                                  </a:solidFill>
                                  <a:latin typeface="Cambria Math" panose="02040503050406030204" pitchFamily="18" charset="0"/>
                                </a:rPr>
                              </m:ctrlPr>
                            </m:dPr>
                            <m:e>
                              <m:m>
                                <m:mPr>
                                  <m:mcs>
                                    <m:mc>
                                      <m:mcPr>
                                        <m:count m:val="3"/>
                                        <m:mcJc m:val="center"/>
                                      </m:mcPr>
                                    </m:mc>
                                  </m:mcs>
                                  <m:ctrlPr>
                                    <a:rPr lang="en-GB" i="1">
                                      <a:solidFill>
                                        <a:schemeClr val="tx2"/>
                                      </a:solidFill>
                                      <a:latin typeface="Cambria Math" panose="02040503050406030204" pitchFamily="18" charset="0"/>
                                    </a:rPr>
                                  </m:ctrlPr>
                                </m:mPr>
                                <m:mr>
                                  <m:e>
                                    <m:sSubSup>
                                      <m:sSubSupPr>
                                        <m:ctrlPr>
                                          <a:rPr lang="en-GB" i="1" smtClean="0">
                                            <a:solidFill>
                                              <a:schemeClr val="tx2"/>
                                            </a:solidFill>
                                            <a:latin typeface="Cambria Math" panose="02040503050406030204" pitchFamily="18" charset="0"/>
                                          </a:rPr>
                                        </m:ctrlPr>
                                      </m:sSubSupPr>
                                      <m:e>
                                        <m:r>
                                          <a:rPr lang="en-GB" b="0" i="1" smtClean="0">
                                            <a:solidFill>
                                              <a:schemeClr val="tx2"/>
                                            </a:solidFill>
                                            <a:latin typeface="Cambria Math" panose="02040503050406030204" pitchFamily="18" charset="0"/>
                                          </a:rPr>
                                          <m:t>𝑑𝑉</m:t>
                                        </m:r>
                                      </m:e>
                                      <m:sub>
                                        <m:r>
                                          <a:rPr lang="en-GB" b="0" i="1" smtClean="0">
                                            <a:solidFill>
                                              <a:schemeClr val="tx2"/>
                                            </a:solidFill>
                                            <a:latin typeface="Cambria Math" panose="02040503050406030204" pitchFamily="18" charset="0"/>
                                          </a:rPr>
                                          <m:t>1</m:t>
                                        </m:r>
                                      </m:sub>
                                      <m:sup>
                                        <m:r>
                                          <a:rPr lang="en-GB" b="0" i="1" smtClean="0">
                                            <a:solidFill>
                                              <a:schemeClr val="tx2"/>
                                            </a:solidFill>
                                            <a:latin typeface="Cambria Math" panose="02040503050406030204" pitchFamily="18" charset="0"/>
                                          </a:rPr>
                                          <m:t>𝑝</m:t>
                                        </m:r>
                                      </m:sup>
                                    </m:sSubSup>
                                  </m:e>
                                  <m:e>
                                    <m:r>
                                      <a:rPr lang="en-GB" i="1">
                                        <a:solidFill>
                                          <a:schemeClr val="tx2"/>
                                        </a:solidFill>
                                        <a:latin typeface="Cambria Math" panose="02040503050406030204" pitchFamily="18" charset="0"/>
                                      </a:rPr>
                                      <m:t>…</m:t>
                                    </m:r>
                                  </m:e>
                                  <m:e>
                                    <m:sSubSup>
                                      <m:sSubSupPr>
                                        <m:ctrlPr>
                                          <a:rPr lang="en-GB" i="1">
                                            <a:solidFill>
                                              <a:schemeClr val="tx2"/>
                                            </a:solidFill>
                                            <a:latin typeface="Cambria Math" panose="02040503050406030204" pitchFamily="18" charset="0"/>
                                          </a:rPr>
                                        </m:ctrlPr>
                                      </m:sSubSupPr>
                                      <m:e>
                                        <m:r>
                                          <a:rPr lang="en-GB" i="1">
                                            <a:solidFill>
                                              <a:schemeClr val="tx2"/>
                                            </a:solidFill>
                                            <a:latin typeface="Cambria Math" panose="02040503050406030204" pitchFamily="18" charset="0"/>
                                          </a:rPr>
                                          <m:t>𝑑𝑉</m:t>
                                        </m:r>
                                      </m:e>
                                      <m:sub>
                                        <m:r>
                                          <a:rPr lang="en-GB" b="0" i="1" smtClean="0">
                                            <a:solidFill>
                                              <a:schemeClr val="tx2"/>
                                            </a:solidFill>
                                            <a:latin typeface="Cambria Math" panose="02040503050406030204" pitchFamily="18" charset="0"/>
                                          </a:rPr>
                                          <m:t>𝑇</m:t>
                                        </m:r>
                                      </m:sub>
                                      <m:sup>
                                        <m:r>
                                          <a:rPr lang="en-GB" i="1">
                                            <a:solidFill>
                                              <a:schemeClr val="tx2"/>
                                            </a:solidFill>
                                            <a:latin typeface="Cambria Math" panose="02040503050406030204" pitchFamily="18" charset="0"/>
                                          </a:rPr>
                                          <m:t>𝑝</m:t>
                                        </m:r>
                                      </m:sup>
                                    </m:sSubSup>
                                  </m:e>
                                </m:mr>
                              </m:m>
                            </m:e>
                          </m:d>
                        </m:e>
                        <m:sup>
                          <m:r>
                            <a:rPr lang="en-GB" i="1">
                              <a:solidFill>
                                <a:schemeClr val="tx2"/>
                              </a:solidFill>
                              <a:latin typeface="Cambria Math" panose="02040503050406030204" pitchFamily="18" charset="0"/>
                            </a:rPr>
                            <m:t>𝑇</m:t>
                          </m:r>
                        </m:sup>
                      </m:sSup>
                    </m:oMath>
                  </m:oMathPara>
                </a14:m>
                <a:endParaRPr lang="en-GB" dirty="0">
                  <a:solidFill>
                    <a:schemeClr val="tx2"/>
                  </a:solidFill>
                </a:endParaRPr>
              </a:p>
            </p:txBody>
          </p:sp>
        </mc:Choice>
        <mc:Fallback>
          <p:sp>
            <p:nvSpPr>
              <p:cNvPr id="8" name="TextBox 7">
                <a:extLst>
                  <a:ext uri="{FF2B5EF4-FFF2-40B4-BE49-F238E27FC236}">
                    <a16:creationId xmlns:a16="http://schemas.microsoft.com/office/drawing/2014/main" id="{48265535-56B9-AF5F-5E86-C682129506FE}"/>
                  </a:ext>
                </a:extLst>
              </p:cNvPr>
              <p:cNvSpPr txBox="1">
                <a:spLocks noRot="1" noChangeAspect="1" noMove="1" noResize="1" noEditPoints="1" noAdjustHandles="1" noChangeArrowheads="1" noChangeShapeType="1" noTextEdit="1"/>
              </p:cNvSpPr>
              <p:nvPr/>
            </p:nvSpPr>
            <p:spPr>
              <a:xfrm>
                <a:off x="741977" y="2267035"/>
                <a:ext cx="1743298" cy="285784"/>
              </a:xfrm>
              <a:prstGeom prst="rect">
                <a:avLst/>
              </a:prstGeom>
              <a:blipFill>
                <a:blip r:embed="rId3"/>
                <a:stretch>
                  <a:fillRect l="-1748" b="-12766"/>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9DBFF599-E631-0E7B-4EF7-A32DCAF1FFE4}"/>
                  </a:ext>
                </a:extLst>
              </p:cNvPr>
              <p:cNvSpPr txBox="1"/>
              <p:nvPr/>
            </p:nvSpPr>
            <p:spPr>
              <a:xfrm>
                <a:off x="707806" y="2580448"/>
                <a:ext cx="1495409" cy="5220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tx2"/>
                          </a:solidFill>
                          <a:latin typeface="Cambria Math" panose="02040503050406030204" pitchFamily="18" charset="0"/>
                        </a:rPr>
                        <m:t>𝑋</m:t>
                      </m:r>
                      <m:r>
                        <a:rPr lang="en-GB" b="0" i="1" smtClean="0">
                          <a:solidFill>
                            <a:schemeClr val="tx2"/>
                          </a:solidFill>
                          <a:latin typeface="Cambria Math" panose="02040503050406030204" pitchFamily="18" charset="0"/>
                        </a:rPr>
                        <m:t>=</m:t>
                      </m:r>
                      <m:sSup>
                        <m:sSupPr>
                          <m:ctrlPr>
                            <a:rPr lang="en-GB" b="0" i="1" smtClean="0">
                              <a:solidFill>
                                <a:schemeClr val="tx2"/>
                              </a:solidFill>
                              <a:latin typeface="Cambria Math" panose="02040503050406030204" pitchFamily="18" charset="0"/>
                            </a:rPr>
                          </m:ctrlPr>
                        </m:sSupPr>
                        <m:e>
                          <m:d>
                            <m:dPr>
                              <m:begChr m:val="["/>
                              <m:endChr m:val="]"/>
                              <m:ctrlPr>
                                <a:rPr lang="en-GB" i="1">
                                  <a:solidFill>
                                    <a:schemeClr val="tx2"/>
                                  </a:solidFill>
                                  <a:latin typeface="Cambria Math" panose="02040503050406030204" pitchFamily="18" charset="0"/>
                                </a:rPr>
                              </m:ctrlPr>
                            </m:dPr>
                            <m:e>
                              <m:m>
                                <m:mPr>
                                  <m:mcs>
                                    <m:mc>
                                      <m:mcPr>
                                        <m:count m:val="3"/>
                                        <m:mcJc m:val="center"/>
                                      </m:mcPr>
                                    </m:mc>
                                  </m:mcs>
                                  <m:ctrlPr>
                                    <a:rPr lang="en-GB" i="1">
                                      <a:solidFill>
                                        <a:schemeClr val="tx2"/>
                                      </a:solidFill>
                                      <a:latin typeface="Cambria Math" panose="02040503050406030204" pitchFamily="18" charset="0"/>
                                    </a:rPr>
                                  </m:ctrlPr>
                                </m:mPr>
                                <m:mr>
                                  <m:e>
                                    <m:m>
                                      <m:mPr>
                                        <m:mcs>
                                          <m:mc>
                                            <m:mcPr>
                                              <m:count m:val="1"/>
                                              <m:mcJc m:val="center"/>
                                            </m:mcPr>
                                          </m:mc>
                                        </m:mcs>
                                        <m:ctrlPr>
                                          <a:rPr lang="en-GB" i="1" smtClean="0">
                                            <a:solidFill>
                                              <a:schemeClr val="tx2"/>
                                            </a:solidFill>
                                            <a:latin typeface="Cambria Math" panose="02040503050406030204" pitchFamily="18" charset="0"/>
                                          </a:rPr>
                                        </m:ctrlPr>
                                      </m:mPr>
                                      <m:mr>
                                        <m:e>
                                          <m:sSubSup>
                                            <m:sSubSupPr>
                                              <m:ctrlPr>
                                                <a:rPr lang="en-GB" i="1">
                                                  <a:solidFill>
                                                    <a:schemeClr val="tx2"/>
                                                  </a:solidFill>
                                                  <a:latin typeface="Cambria Math" panose="02040503050406030204" pitchFamily="18" charset="0"/>
                                                </a:rPr>
                                              </m:ctrlPr>
                                            </m:sSubSupPr>
                                            <m:e>
                                              <m:r>
                                                <a:rPr lang="en-GB" i="1">
                                                  <a:solidFill>
                                                    <a:schemeClr val="tx2"/>
                                                  </a:solidFill>
                                                  <a:latin typeface="Cambria Math" panose="02040503050406030204" pitchFamily="18" charset="0"/>
                                                </a:rPr>
                                                <m:t>𝐼</m:t>
                                              </m:r>
                                            </m:e>
                                            <m:sub>
                                              <m:r>
                                                <a:rPr lang="en-GB" i="1">
                                                  <a:solidFill>
                                                    <a:schemeClr val="tx2"/>
                                                  </a:solidFill>
                                                  <a:latin typeface="Cambria Math" panose="02040503050406030204" pitchFamily="18" charset="0"/>
                                                </a:rPr>
                                                <m:t>1</m:t>
                                              </m:r>
                                            </m:sub>
                                            <m:sup>
                                              <m:r>
                                                <a:rPr lang="en-GB" i="1">
                                                  <a:solidFill>
                                                    <a:schemeClr val="tx2"/>
                                                  </a:solidFill>
                                                  <a:latin typeface="Cambria Math" panose="02040503050406030204" pitchFamily="18" charset="0"/>
                                                </a:rPr>
                                                <m:t>𝑝</m:t>
                                              </m:r>
                                            </m:sup>
                                          </m:sSubSup>
                                        </m:e>
                                      </m:mr>
                                      <m:mr>
                                        <m:e>
                                          <m:sSubSup>
                                            <m:sSubSupPr>
                                              <m:ctrlPr>
                                                <a:rPr lang="en-GB" i="1">
                                                  <a:solidFill>
                                                    <a:schemeClr val="tx2"/>
                                                  </a:solidFill>
                                                  <a:latin typeface="Cambria Math" panose="02040503050406030204" pitchFamily="18" charset="0"/>
                                                </a:rPr>
                                              </m:ctrlPr>
                                            </m:sSubSupPr>
                                            <m:e>
                                              <m:r>
                                                <a:rPr lang="en-GB" i="1">
                                                  <a:solidFill>
                                                    <a:schemeClr val="tx2"/>
                                                  </a:solidFill>
                                                  <a:latin typeface="Cambria Math" panose="02040503050406030204" pitchFamily="18" charset="0"/>
                                                </a:rPr>
                                                <m:t>𝐼</m:t>
                                              </m:r>
                                            </m:e>
                                            <m:sub>
                                              <m:r>
                                                <a:rPr lang="en-GB" i="1">
                                                  <a:solidFill>
                                                    <a:schemeClr val="tx2"/>
                                                  </a:solidFill>
                                                  <a:latin typeface="Cambria Math" panose="02040503050406030204" pitchFamily="18" charset="0"/>
                                                </a:rPr>
                                                <m:t>1</m:t>
                                              </m:r>
                                            </m:sub>
                                            <m:sup>
                                              <m:r>
                                                <a:rPr lang="en-GB" b="0" i="1" smtClean="0">
                                                  <a:solidFill>
                                                    <a:schemeClr val="tx2"/>
                                                  </a:solidFill>
                                                  <a:latin typeface="Cambria Math" panose="02040503050406030204" pitchFamily="18" charset="0"/>
                                                </a:rPr>
                                                <m:t>𝑛</m:t>
                                              </m:r>
                                            </m:sup>
                                          </m:sSubSup>
                                        </m:e>
                                      </m:mr>
                                    </m:m>
                                  </m:e>
                                  <m:e>
                                    <m:m>
                                      <m:mPr>
                                        <m:mcs>
                                          <m:mc>
                                            <m:mcPr>
                                              <m:count m:val="1"/>
                                              <m:mcJc m:val="center"/>
                                            </m:mcPr>
                                          </m:mc>
                                        </m:mcs>
                                        <m:ctrlPr>
                                          <a:rPr lang="en-GB" i="1" smtClean="0">
                                            <a:solidFill>
                                              <a:schemeClr val="tx2"/>
                                            </a:solidFill>
                                            <a:latin typeface="Cambria Math" panose="02040503050406030204" pitchFamily="18" charset="0"/>
                                          </a:rPr>
                                        </m:ctrlPr>
                                      </m:mPr>
                                      <m:mr>
                                        <m:e>
                                          <m:r>
                                            <a:rPr lang="en-GB" i="1">
                                              <a:solidFill>
                                                <a:schemeClr val="tx2"/>
                                              </a:solidFill>
                                              <a:latin typeface="Cambria Math" panose="02040503050406030204" pitchFamily="18" charset="0"/>
                                            </a:rPr>
                                            <m:t>…</m:t>
                                          </m:r>
                                        </m:e>
                                      </m:mr>
                                      <m:mr>
                                        <m:e>
                                          <m:r>
                                            <a:rPr lang="en-GB" i="1">
                                              <a:solidFill>
                                                <a:schemeClr val="tx2"/>
                                              </a:solidFill>
                                              <a:latin typeface="Cambria Math" panose="02040503050406030204" pitchFamily="18" charset="0"/>
                                            </a:rPr>
                                            <m:t>…</m:t>
                                          </m:r>
                                        </m:e>
                                      </m:mr>
                                    </m:m>
                                  </m:e>
                                  <m:e>
                                    <m:m>
                                      <m:mPr>
                                        <m:mcs>
                                          <m:mc>
                                            <m:mcPr>
                                              <m:count m:val="1"/>
                                              <m:mcJc m:val="center"/>
                                            </m:mcPr>
                                          </m:mc>
                                        </m:mcs>
                                        <m:ctrlPr>
                                          <a:rPr lang="en-GB" i="1" smtClean="0">
                                            <a:solidFill>
                                              <a:schemeClr val="tx2"/>
                                            </a:solidFill>
                                            <a:latin typeface="Cambria Math" panose="02040503050406030204" pitchFamily="18" charset="0"/>
                                          </a:rPr>
                                        </m:ctrlPr>
                                      </m:mPr>
                                      <m:mr>
                                        <m:e>
                                          <m:sSubSup>
                                            <m:sSubSupPr>
                                              <m:ctrlPr>
                                                <a:rPr lang="en-GB" i="1">
                                                  <a:solidFill>
                                                    <a:schemeClr val="tx2"/>
                                                  </a:solidFill>
                                                  <a:latin typeface="Cambria Math" panose="02040503050406030204" pitchFamily="18" charset="0"/>
                                                </a:rPr>
                                              </m:ctrlPr>
                                            </m:sSubSupPr>
                                            <m:e>
                                              <m:r>
                                                <a:rPr lang="en-GB" i="1">
                                                  <a:solidFill>
                                                    <a:schemeClr val="tx2"/>
                                                  </a:solidFill>
                                                  <a:latin typeface="Cambria Math" panose="02040503050406030204" pitchFamily="18" charset="0"/>
                                                </a:rPr>
                                                <m:t>𝐼</m:t>
                                              </m:r>
                                            </m:e>
                                            <m:sub>
                                              <m:r>
                                                <a:rPr lang="en-GB" i="1">
                                                  <a:solidFill>
                                                    <a:schemeClr val="tx2"/>
                                                  </a:solidFill>
                                                  <a:latin typeface="Cambria Math" panose="02040503050406030204" pitchFamily="18" charset="0"/>
                                                </a:rPr>
                                                <m:t>𝑇</m:t>
                                              </m:r>
                                            </m:sub>
                                            <m:sup>
                                              <m:r>
                                                <a:rPr lang="en-GB" i="1">
                                                  <a:solidFill>
                                                    <a:schemeClr val="tx2"/>
                                                  </a:solidFill>
                                                  <a:latin typeface="Cambria Math" panose="02040503050406030204" pitchFamily="18" charset="0"/>
                                                </a:rPr>
                                                <m:t>𝑝</m:t>
                                              </m:r>
                                            </m:sup>
                                          </m:sSubSup>
                                        </m:e>
                                      </m:mr>
                                      <m:mr>
                                        <m:e>
                                          <m:sSubSup>
                                            <m:sSubSupPr>
                                              <m:ctrlPr>
                                                <a:rPr lang="en-GB" i="1">
                                                  <a:solidFill>
                                                    <a:schemeClr val="tx2"/>
                                                  </a:solidFill>
                                                  <a:latin typeface="Cambria Math" panose="02040503050406030204" pitchFamily="18" charset="0"/>
                                                </a:rPr>
                                              </m:ctrlPr>
                                            </m:sSubSupPr>
                                            <m:e>
                                              <m:r>
                                                <a:rPr lang="en-GB" i="1">
                                                  <a:solidFill>
                                                    <a:schemeClr val="tx2"/>
                                                  </a:solidFill>
                                                  <a:latin typeface="Cambria Math" panose="02040503050406030204" pitchFamily="18" charset="0"/>
                                                </a:rPr>
                                                <m:t>𝐼</m:t>
                                              </m:r>
                                            </m:e>
                                            <m:sub>
                                              <m:r>
                                                <a:rPr lang="en-GB" i="1">
                                                  <a:solidFill>
                                                    <a:schemeClr val="tx2"/>
                                                  </a:solidFill>
                                                  <a:latin typeface="Cambria Math" panose="02040503050406030204" pitchFamily="18" charset="0"/>
                                                </a:rPr>
                                                <m:t>𝑇</m:t>
                                              </m:r>
                                            </m:sub>
                                            <m:sup>
                                              <m:r>
                                                <a:rPr lang="en-GB" b="0" i="1" smtClean="0">
                                                  <a:solidFill>
                                                    <a:schemeClr val="tx2"/>
                                                  </a:solidFill>
                                                  <a:latin typeface="Cambria Math" panose="02040503050406030204" pitchFamily="18" charset="0"/>
                                                </a:rPr>
                                                <m:t>𝑛</m:t>
                                              </m:r>
                                            </m:sup>
                                          </m:sSubSup>
                                        </m:e>
                                      </m:mr>
                                    </m:m>
                                  </m:e>
                                </m:mr>
                              </m:m>
                            </m:e>
                          </m:d>
                        </m:e>
                        <m:sup>
                          <m:r>
                            <a:rPr lang="en-GB" b="0" i="1" smtClean="0">
                              <a:solidFill>
                                <a:schemeClr val="tx2"/>
                              </a:solidFill>
                              <a:latin typeface="Cambria Math" panose="02040503050406030204" pitchFamily="18" charset="0"/>
                            </a:rPr>
                            <m:t>𝑇</m:t>
                          </m:r>
                        </m:sup>
                      </m:sSup>
                    </m:oMath>
                  </m:oMathPara>
                </a14:m>
                <a:endParaRPr lang="en-GB" dirty="0">
                  <a:solidFill>
                    <a:schemeClr val="tx2"/>
                  </a:solidFill>
                </a:endParaRPr>
              </a:p>
            </p:txBody>
          </p:sp>
        </mc:Choice>
        <mc:Fallback>
          <p:sp>
            <p:nvSpPr>
              <p:cNvPr id="9" name="TextBox 8">
                <a:extLst>
                  <a:ext uri="{FF2B5EF4-FFF2-40B4-BE49-F238E27FC236}">
                    <a16:creationId xmlns:a16="http://schemas.microsoft.com/office/drawing/2014/main" id="{9DBFF599-E631-0E7B-4EF7-A32DCAF1FFE4}"/>
                  </a:ext>
                </a:extLst>
              </p:cNvPr>
              <p:cNvSpPr txBox="1">
                <a:spLocks noRot="1" noChangeAspect="1" noMove="1" noResize="1" noEditPoints="1" noAdjustHandles="1" noChangeArrowheads="1" noChangeShapeType="1" noTextEdit="1"/>
              </p:cNvSpPr>
              <p:nvPr/>
            </p:nvSpPr>
            <p:spPr>
              <a:xfrm>
                <a:off x="707806" y="2580448"/>
                <a:ext cx="1495409" cy="522066"/>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A6AE97E9-CE28-446C-0449-0788BE598394}"/>
                  </a:ext>
                </a:extLst>
              </p:cNvPr>
              <p:cNvSpPr txBox="1"/>
              <p:nvPr/>
            </p:nvSpPr>
            <p:spPr>
              <a:xfrm>
                <a:off x="719675" y="3183906"/>
                <a:ext cx="12402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tx2"/>
                          </a:solidFill>
                          <a:latin typeface="Cambria Math" panose="02040503050406030204" pitchFamily="18" charset="0"/>
                          <a:ea typeface="Cambria Math" panose="02040503050406030204" pitchFamily="18" charset="0"/>
                        </a:rPr>
                        <m:t>𝛽</m:t>
                      </m:r>
                      <m:r>
                        <a:rPr lang="en-GB" b="0" i="1" smtClean="0">
                          <a:solidFill>
                            <a:schemeClr val="tx2"/>
                          </a:solidFill>
                          <a:latin typeface="Cambria Math" panose="02040503050406030204" pitchFamily="18" charset="0"/>
                        </a:rPr>
                        <m:t>=</m:t>
                      </m:r>
                      <m:sSup>
                        <m:sSupPr>
                          <m:ctrlPr>
                            <a:rPr lang="en-GB" i="1">
                              <a:solidFill>
                                <a:schemeClr val="tx2"/>
                              </a:solidFill>
                              <a:latin typeface="Cambria Math" panose="02040503050406030204" pitchFamily="18" charset="0"/>
                            </a:rPr>
                          </m:ctrlPr>
                        </m:sSupPr>
                        <m:e>
                          <m:d>
                            <m:dPr>
                              <m:begChr m:val="["/>
                              <m:endChr m:val="]"/>
                              <m:ctrlPr>
                                <a:rPr lang="en-GB" i="1">
                                  <a:solidFill>
                                    <a:schemeClr val="tx2"/>
                                  </a:solidFill>
                                  <a:latin typeface="Cambria Math" panose="02040503050406030204" pitchFamily="18" charset="0"/>
                                </a:rPr>
                              </m:ctrlPr>
                            </m:dPr>
                            <m:e>
                              <m:m>
                                <m:mPr>
                                  <m:mcs>
                                    <m:mc>
                                      <m:mcPr>
                                        <m:count m:val="2"/>
                                        <m:mcJc m:val="center"/>
                                      </m:mcPr>
                                    </m:mc>
                                  </m:mcs>
                                  <m:ctrlPr>
                                    <a:rPr lang="en-GB" i="1" smtClean="0">
                                      <a:solidFill>
                                        <a:schemeClr val="tx2"/>
                                      </a:solidFill>
                                      <a:latin typeface="Cambria Math" panose="02040503050406030204" pitchFamily="18" charset="0"/>
                                    </a:rPr>
                                  </m:ctrlPr>
                                </m:mPr>
                                <m:mr>
                                  <m:e>
                                    <m:sSup>
                                      <m:sSupPr>
                                        <m:ctrlPr>
                                          <a:rPr lang="en-GB" i="1" smtClean="0">
                                            <a:solidFill>
                                              <a:schemeClr val="tx2"/>
                                            </a:solidFill>
                                            <a:latin typeface="Cambria Math" panose="02040503050406030204" pitchFamily="18" charset="0"/>
                                          </a:rPr>
                                        </m:ctrlPr>
                                      </m:sSupPr>
                                      <m:e>
                                        <m:r>
                                          <a:rPr lang="en-GB" b="0" i="1" smtClean="0">
                                            <a:solidFill>
                                              <a:schemeClr val="tx2"/>
                                            </a:solidFill>
                                            <a:latin typeface="Cambria Math" panose="02040503050406030204" pitchFamily="18" charset="0"/>
                                          </a:rPr>
                                          <m:t>𝑍</m:t>
                                        </m:r>
                                      </m:e>
                                      <m:sup>
                                        <m:r>
                                          <a:rPr lang="en-GB" b="0" i="1" smtClean="0">
                                            <a:solidFill>
                                              <a:schemeClr val="tx2"/>
                                            </a:solidFill>
                                            <a:latin typeface="Cambria Math" panose="02040503050406030204" pitchFamily="18" charset="0"/>
                                          </a:rPr>
                                          <m:t>𝑝</m:t>
                                        </m:r>
                                      </m:sup>
                                    </m:sSup>
                                  </m:e>
                                  <m:e>
                                    <m:sSup>
                                      <m:sSupPr>
                                        <m:ctrlPr>
                                          <a:rPr lang="en-GB" i="1">
                                            <a:solidFill>
                                              <a:schemeClr val="tx2"/>
                                            </a:solidFill>
                                            <a:latin typeface="Cambria Math" panose="02040503050406030204" pitchFamily="18" charset="0"/>
                                          </a:rPr>
                                        </m:ctrlPr>
                                      </m:sSupPr>
                                      <m:e>
                                        <m:r>
                                          <a:rPr lang="en-GB" i="1">
                                            <a:solidFill>
                                              <a:schemeClr val="tx2"/>
                                            </a:solidFill>
                                            <a:latin typeface="Cambria Math" panose="02040503050406030204" pitchFamily="18" charset="0"/>
                                          </a:rPr>
                                          <m:t>𝑍</m:t>
                                        </m:r>
                                      </m:e>
                                      <m:sup>
                                        <m:r>
                                          <a:rPr lang="en-GB" b="0" i="1" smtClean="0">
                                            <a:solidFill>
                                              <a:schemeClr val="tx2"/>
                                            </a:solidFill>
                                            <a:latin typeface="Cambria Math" panose="02040503050406030204" pitchFamily="18" charset="0"/>
                                          </a:rPr>
                                          <m:t>𝑛</m:t>
                                        </m:r>
                                      </m:sup>
                                    </m:sSup>
                                  </m:e>
                                </m:mr>
                              </m:m>
                            </m:e>
                          </m:d>
                        </m:e>
                        <m:sup>
                          <m:r>
                            <a:rPr lang="en-GB" i="1">
                              <a:solidFill>
                                <a:schemeClr val="tx2"/>
                              </a:solidFill>
                              <a:latin typeface="Cambria Math" panose="02040503050406030204" pitchFamily="18" charset="0"/>
                            </a:rPr>
                            <m:t>𝑇</m:t>
                          </m:r>
                        </m:sup>
                      </m:sSup>
                    </m:oMath>
                  </m:oMathPara>
                </a14:m>
                <a:endParaRPr lang="en-GB" dirty="0">
                  <a:solidFill>
                    <a:schemeClr val="tx2"/>
                  </a:solidFill>
                </a:endParaRPr>
              </a:p>
            </p:txBody>
          </p:sp>
        </mc:Choice>
        <mc:Fallback>
          <p:sp>
            <p:nvSpPr>
              <p:cNvPr id="10" name="TextBox 9">
                <a:extLst>
                  <a:ext uri="{FF2B5EF4-FFF2-40B4-BE49-F238E27FC236}">
                    <a16:creationId xmlns:a16="http://schemas.microsoft.com/office/drawing/2014/main" id="{A6AE97E9-CE28-446C-0449-0788BE598394}"/>
                  </a:ext>
                </a:extLst>
              </p:cNvPr>
              <p:cNvSpPr txBox="1">
                <a:spLocks noRot="1" noChangeAspect="1" noMove="1" noResize="1" noEditPoints="1" noAdjustHandles="1" noChangeArrowheads="1" noChangeShapeType="1" noTextEdit="1"/>
              </p:cNvSpPr>
              <p:nvPr/>
            </p:nvSpPr>
            <p:spPr>
              <a:xfrm>
                <a:off x="719675" y="3183906"/>
                <a:ext cx="1240276" cy="215444"/>
              </a:xfrm>
              <a:prstGeom prst="rect">
                <a:avLst/>
              </a:prstGeom>
              <a:blipFill>
                <a:blip r:embed="rId5"/>
                <a:stretch>
                  <a:fillRect l="-2451" b="-33333"/>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170B9577-874E-933B-09D4-85E643688221}"/>
              </a:ext>
            </a:extLst>
          </p:cNvPr>
          <p:cNvPicPr>
            <a:picLocks noChangeAspect="1"/>
          </p:cNvPicPr>
          <p:nvPr/>
        </p:nvPicPr>
        <p:blipFill>
          <a:blip r:embed="rId6"/>
          <a:srcRect/>
          <a:stretch/>
        </p:blipFill>
        <p:spPr>
          <a:xfrm>
            <a:off x="5425575" y="1714278"/>
            <a:ext cx="2374034" cy="1741432"/>
          </a:xfrm>
          <a:prstGeom prst="rect">
            <a:avLst/>
          </a:prstGeom>
        </p:spPr>
      </p:pic>
    </p:spTree>
    <p:extLst>
      <p:ext uri="{BB962C8B-B14F-4D97-AF65-F5344CB8AC3E}">
        <p14:creationId xmlns:p14="http://schemas.microsoft.com/office/powerpoint/2010/main" val="4711009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04;p38">
            <a:extLst>
              <a:ext uri="{FF2B5EF4-FFF2-40B4-BE49-F238E27FC236}">
                <a16:creationId xmlns:a16="http://schemas.microsoft.com/office/drawing/2014/main" id="{7FEC7982-04FD-3C23-642E-3466827A2DBA}"/>
              </a:ext>
            </a:extLst>
          </p:cNvPr>
          <p:cNvSpPr txBox="1">
            <a:spLocks/>
          </p:cNvSpPr>
          <p:nvPr/>
        </p:nvSpPr>
        <p:spPr>
          <a:xfrm>
            <a:off x="719675" y="539500"/>
            <a:ext cx="7711200" cy="4782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3000" b="1" dirty="0">
                <a:solidFill>
                  <a:schemeClr val="dk1"/>
                </a:solidFill>
                <a:latin typeface="DM Sans"/>
                <a:sym typeface="DM Sans"/>
              </a:rPr>
              <a:t>“Feeder” e estimação de impedâncias</a:t>
            </a:r>
          </a:p>
        </p:txBody>
      </p:sp>
      <p:sp>
        <p:nvSpPr>
          <p:cNvPr id="12" name="Google Shape;1517;p59">
            <a:extLst>
              <a:ext uri="{FF2B5EF4-FFF2-40B4-BE49-F238E27FC236}">
                <a16:creationId xmlns:a16="http://schemas.microsoft.com/office/drawing/2014/main" id="{79258A64-FA1B-8A42-751C-E915296F694C}"/>
              </a:ext>
            </a:extLst>
          </p:cNvPr>
          <p:cNvSpPr txBox="1">
            <a:spLocks/>
          </p:cNvSpPr>
          <p:nvPr/>
        </p:nvSpPr>
        <p:spPr>
          <a:xfrm>
            <a:off x="731390" y="1192122"/>
            <a:ext cx="3180865" cy="295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DM Sans"/>
              <a:buNone/>
              <a:defRPr sz="1800" b="1" i="0" u="none" strike="noStrike" cap="none">
                <a:solidFill>
                  <a:schemeClr val="accent5"/>
                </a:solidFill>
                <a:latin typeface="DM Sans"/>
                <a:ea typeface="DM Sans"/>
                <a:cs typeface="DM Sans"/>
                <a:sym typeface="DM Sans"/>
              </a:defRPr>
            </a:lvl1pPr>
            <a:lvl2pPr marR="0" lvl="1"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2pPr>
            <a:lvl3pPr marR="0" lvl="2"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3pPr>
            <a:lvl4pPr marR="0" lvl="3"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4pPr>
            <a:lvl5pPr marR="0" lvl="4"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5pPr>
            <a:lvl6pPr marR="0" lvl="5"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6pPr>
            <a:lvl7pPr marR="0" lvl="6"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7pPr>
            <a:lvl8pPr marR="0" lvl="7"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8pPr>
            <a:lvl9pPr marR="0" lvl="8"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9pPr>
          </a:lstStyle>
          <a:p>
            <a:pPr algn="l"/>
            <a:r>
              <a:rPr lang="en-GB" dirty="0" err="1"/>
              <a:t>Erros</a:t>
            </a:r>
            <a:r>
              <a:rPr lang="en-GB" dirty="0"/>
              <a:t> </a:t>
            </a:r>
            <a:r>
              <a:rPr lang="en-GB" dirty="0" err="1"/>
              <a:t>médios</a:t>
            </a:r>
            <a:endParaRPr lang="en-GB" dirty="0"/>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672F7011-9695-EC0C-CAE1-406678AC3CA8}"/>
                  </a:ext>
                </a:extLst>
              </p:cNvPr>
              <p:cNvSpPr txBox="1"/>
              <p:nvPr/>
            </p:nvSpPr>
            <p:spPr>
              <a:xfrm>
                <a:off x="719675" y="1453405"/>
                <a:ext cx="111735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solidFill>
                                <a:schemeClr val="tx2"/>
                              </a:solidFill>
                              <a:latin typeface="Cambria Math" panose="02040503050406030204" pitchFamily="18" charset="0"/>
                            </a:rPr>
                          </m:ctrlPr>
                        </m:sSubPr>
                        <m:e>
                          <m:r>
                            <a:rPr lang="en-GB" i="1">
                              <a:solidFill>
                                <a:schemeClr val="tx2"/>
                              </a:solidFill>
                              <a:latin typeface="Cambria Math" panose="02040503050406030204" pitchFamily="18" charset="0"/>
                            </a:rPr>
                            <m:t>𝑒𝑟𝑟</m:t>
                          </m:r>
                        </m:e>
                        <m:sub>
                          <m:r>
                            <a:rPr lang="en-GB" b="0" i="1" smtClean="0">
                              <a:solidFill>
                                <a:schemeClr val="tx2"/>
                              </a:solidFill>
                              <a:latin typeface="Cambria Math" panose="02040503050406030204" pitchFamily="18" charset="0"/>
                            </a:rPr>
                            <m:t>𝑅</m:t>
                          </m:r>
                        </m:sub>
                      </m:sSub>
                      <m:r>
                        <a:rPr lang="en-GB" i="1">
                          <a:solidFill>
                            <a:schemeClr val="tx2"/>
                          </a:solidFill>
                          <a:latin typeface="Cambria Math" panose="02040503050406030204" pitchFamily="18" charset="0"/>
                        </a:rPr>
                        <m:t>=2.51</m:t>
                      </m:r>
                      <m:r>
                        <a:rPr lang="en-GB" b="0" i="1" smtClean="0">
                          <a:solidFill>
                            <a:schemeClr val="tx2"/>
                          </a:solidFill>
                          <a:latin typeface="Cambria Math" panose="02040503050406030204" pitchFamily="18" charset="0"/>
                        </a:rPr>
                        <m:t>%</m:t>
                      </m:r>
                    </m:oMath>
                  </m:oMathPara>
                </a14:m>
                <a:endParaRPr lang="en-GB" dirty="0">
                  <a:solidFill>
                    <a:schemeClr val="tx2"/>
                  </a:solidFill>
                </a:endParaRPr>
              </a:p>
            </p:txBody>
          </p:sp>
        </mc:Choice>
        <mc:Fallback>
          <p:sp>
            <p:nvSpPr>
              <p:cNvPr id="14" name="TextBox 13">
                <a:extLst>
                  <a:ext uri="{FF2B5EF4-FFF2-40B4-BE49-F238E27FC236}">
                    <a16:creationId xmlns:a16="http://schemas.microsoft.com/office/drawing/2014/main" id="{672F7011-9695-EC0C-CAE1-406678AC3CA8}"/>
                  </a:ext>
                </a:extLst>
              </p:cNvPr>
              <p:cNvSpPr txBox="1">
                <a:spLocks noRot="1" noChangeAspect="1" noMove="1" noResize="1" noEditPoints="1" noAdjustHandles="1" noChangeArrowheads="1" noChangeShapeType="1" noTextEdit="1"/>
              </p:cNvSpPr>
              <p:nvPr/>
            </p:nvSpPr>
            <p:spPr>
              <a:xfrm>
                <a:off x="719675" y="1453405"/>
                <a:ext cx="1117357" cy="215444"/>
              </a:xfrm>
              <a:prstGeom prst="rect">
                <a:avLst/>
              </a:prstGeom>
              <a:blipFill>
                <a:blip r:embed="rId2"/>
                <a:stretch>
                  <a:fillRect l="-1093" r="-3279" b="-13889"/>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6020AFAF-BA51-E00B-BE94-7FB973CDC320}"/>
                  </a:ext>
                </a:extLst>
              </p:cNvPr>
              <p:cNvSpPr txBox="1"/>
              <p:nvPr/>
            </p:nvSpPr>
            <p:spPr>
              <a:xfrm>
                <a:off x="565883" y="1668849"/>
                <a:ext cx="142494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smtClean="0">
                              <a:solidFill>
                                <a:schemeClr val="tx2"/>
                              </a:solidFill>
                              <a:latin typeface="Cambria Math" panose="02040503050406030204" pitchFamily="18" charset="0"/>
                            </a:rPr>
                          </m:ctrlPr>
                        </m:sSubPr>
                        <m:e>
                          <m:r>
                            <a:rPr lang="en-GB" i="1">
                              <a:solidFill>
                                <a:schemeClr val="tx2"/>
                              </a:solidFill>
                              <a:latin typeface="Cambria Math" panose="02040503050406030204" pitchFamily="18" charset="0"/>
                            </a:rPr>
                            <m:t>𝑒𝑟𝑟</m:t>
                          </m:r>
                        </m:e>
                        <m:sub>
                          <m:r>
                            <a:rPr lang="en-GB" b="0" i="1" smtClean="0">
                              <a:solidFill>
                                <a:schemeClr val="tx2"/>
                              </a:solidFill>
                              <a:latin typeface="Cambria Math" panose="02040503050406030204" pitchFamily="18" charset="0"/>
                            </a:rPr>
                            <m:t>𝑋</m:t>
                          </m:r>
                        </m:sub>
                      </m:sSub>
                      <m:r>
                        <a:rPr lang="en-GB" i="1">
                          <a:solidFill>
                            <a:schemeClr val="tx2"/>
                          </a:solidFill>
                          <a:latin typeface="Cambria Math" panose="02040503050406030204" pitchFamily="18" charset="0"/>
                        </a:rPr>
                        <m:t>=6.02</m:t>
                      </m:r>
                      <m:r>
                        <a:rPr lang="en-GB" b="0" i="1" smtClean="0">
                          <a:solidFill>
                            <a:schemeClr val="tx2"/>
                          </a:solidFill>
                          <a:latin typeface="Cambria Math" panose="02040503050406030204" pitchFamily="18" charset="0"/>
                        </a:rPr>
                        <m:t>%</m:t>
                      </m:r>
                    </m:oMath>
                  </m:oMathPara>
                </a14:m>
                <a:endParaRPr lang="en-GB" dirty="0"/>
              </a:p>
            </p:txBody>
          </p:sp>
        </mc:Choice>
        <mc:Fallback>
          <p:sp>
            <p:nvSpPr>
              <p:cNvPr id="15" name="TextBox 14">
                <a:extLst>
                  <a:ext uri="{FF2B5EF4-FFF2-40B4-BE49-F238E27FC236}">
                    <a16:creationId xmlns:a16="http://schemas.microsoft.com/office/drawing/2014/main" id="{6020AFAF-BA51-E00B-BE94-7FB973CDC320}"/>
                  </a:ext>
                </a:extLst>
              </p:cNvPr>
              <p:cNvSpPr txBox="1">
                <a:spLocks noRot="1" noChangeAspect="1" noMove="1" noResize="1" noEditPoints="1" noAdjustHandles="1" noChangeArrowheads="1" noChangeShapeType="1" noTextEdit="1"/>
              </p:cNvSpPr>
              <p:nvPr/>
            </p:nvSpPr>
            <p:spPr>
              <a:xfrm>
                <a:off x="565883" y="1668849"/>
                <a:ext cx="1424940" cy="307777"/>
              </a:xfrm>
              <a:prstGeom prst="rect">
                <a:avLst/>
              </a:prstGeom>
              <a:blipFill>
                <a:blip r:embed="rId3"/>
                <a:stretch>
                  <a:fillRect/>
                </a:stretch>
              </a:blipFill>
            </p:spPr>
            <p:txBody>
              <a:bodyPr/>
              <a:lstStyle/>
              <a:p>
                <a:r>
                  <a:rPr lang="en-GB">
                    <a:noFill/>
                  </a:rPr>
                  <a:t> </a:t>
                </a:r>
              </a:p>
            </p:txBody>
          </p:sp>
        </mc:Fallback>
      </mc:AlternateContent>
      <p:pic>
        <p:nvPicPr>
          <p:cNvPr id="16" name="Picture 15" descr="A picture containing text, diagram, line, plot&#10;&#10;Description automatically generated">
            <a:extLst>
              <a:ext uri="{FF2B5EF4-FFF2-40B4-BE49-F238E27FC236}">
                <a16:creationId xmlns:a16="http://schemas.microsoft.com/office/drawing/2014/main" id="{A882DE7C-523A-5A8C-90E4-D99E50785577}"/>
              </a:ext>
            </a:extLst>
          </p:cNvPr>
          <p:cNvPicPr>
            <a:picLocks noChangeAspect="1"/>
          </p:cNvPicPr>
          <p:nvPr/>
        </p:nvPicPr>
        <p:blipFill>
          <a:blip r:embed="rId4"/>
          <a:stretch>
            <a:fillRect/>
          </a:stretch>
        </p:blipFill>
        <p:spPr>
          <a:xfrm>
            <a:off x="4133383" y="1251595"/>
            <a:ext cx="3699391" cy="2339097"/>
          </a:xfrm>
          <a:prstGeom prst="rect">
            <a:avLst/>
          </a:prstGeom>
        </p:spPr>
      </p:pic>
      <p:sp>
        <p:nvSpPr>
          <p:cNvPr id="17" name="Google Shape;1517;p59">
            <a:extLst>
              <a:ext uri="{FF2B5EF4-FFF2-40B4-BE49-F238E27FC236}">
                <a16:creationId xmlns:a16="http://schemas.microsoft.com/office/drawing/2014/main" id="{057882BA-14D5-5B51-9A08-9FEA3DBFDC51}"/>
              </a:ext>
            </a:extLst>
          </p:cNvPr>
          <p:cNvSpPr txBox="1">
            <a:spLocks/>
          </p:cNvSpPr>
          <p:nvPr/>
        </p:nvSpPr>
        <p:spPr>
          <a:xfrm>
            <a:off x="731390" y="2044320"/>
            <a:ext cx="3180865" cy="295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DM Sans"/>
              <a:buNone/>
              <a:defRPr sz="1800" b="1" i="0" u="none" strike="noStrike" cap="none">
                <a:solidFill>
                  <a:schemeClr val="accent5"/>
                </a:solidFill>
                <a:latin typeface="DM Sans"/>
                <a:ea typeface="DM Sans"/>
                <a:cs typeface="DM Sans"/>
                <a:sym typeface="DM Sans"/>
              </a:defRPr>
            </a:lvl1pPr>
            <a:lvl2pPr marR="0" lvl="1"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2pPr>
            <a:lvl3pPr marR="0" lvl="2"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3pPr>
            <a:lvl4pPr marR="0" lvl="3"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4pPr>
            <a:lvl5pPr marR="0" lvl="4"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5pPr>
            <a:lvl6pPr marR="0" lvl="5"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6pPr>
            <a:lvl7pPr marR="0" lvl="6"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7pPr>
            <a:lvl8pPr marR="0" lvl="7"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8pPr>
            <a:lvl9pPr marR="0" lvl="8"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9pPr>
          </a:lstStyle>
          <a:p>
            <a:pPr algn="l"/>
            <a:r>
              <a:rPr lang="en-GB" dirty="0" err="1"/>
              <a:t>Observação</a:t>
            </a:r>
            <a:endParaRPr lang="en-GB" dirty="0"/>
          </a:p>
        </p:txBody>
      </p:sp>
      <p:sp>
        <p:nvSpPr>
          <p:cNvPr id="18" name="TextBox 17">
            <a:extLst>
              <a:ext uri="{FF2B5EF4-FFF2-40B4-BE49-F238E27FC236}">
                <a16:creationId xmlns:a16="http://schemas.microsoft.com/office/drawing/2014/main" id="{3F43615D-F2C0-1527-5E4E-D1D842EB7AEB}"/>
              </a:ext>
            </a:extLst>
          </p:cNvPr>
          <p:cNvSpPr txBox="1"/>
          <p:nvPr/>
        </p:nvSpPr>
        <p:spPr>
          <a:xfrm>
            <a:off x="73584" y="2339820"/>
            <a:ext cx="3526896" cy="1169551"/>
          </a:xfrm>
          <a:prstGeom prst="rect">
            <a:avLst/>
          </a:prstGeom>
          <a:noFill/>
        </p:spPr>
        <p:txBody>
          <a:bodyPr wrap="square">
            <a:spAutoFit/>
          </a:bodyPr>
          <a:lstStyle/>
          <a:p>
            <a:pPr marL="969264" lvl="0" indent="-304800" algn="l" rtl="0">
              <a:spcBef>
                <a:spcPts val="0"/>
              </a:spcBef>
              <a:spcAft>
                <a:spcPts val="0"/>
              </a:spcAft>
              <a:buClr>
                <a:schemeClr val="accent5"/>
              </a:buClr>
              <a:buSzPts val="1200"/>
              <a:buChar char="●"/>
            </a:pPr>
            <a:r>
              <a:rPr lang="en-GB" dirty="0" err="1">
                <a:solidFill>
                  <a:schemeClr val="tx1"/>
                </a:solidFill>
                <a:latin typeface="DM Sans" pitchFamily="2" charset="0"/>
              </a:rPr>
              <a:t>Modelos</a:t>
            </a:r>
            <a:r>
              <a:rPr lang="en-GB" dirty="0">
                <a:solidFill>
                  <a:schemeClr val="tx1"/>
                </a:solidFill>
                <a:latin typeface="DM Sans" pitchFamily="2" charset="0"/>
              </a:rPr>
              <a:t> de rede de </a:t>
            </a:r>
            <a:r>
              <a:rPr lang="en-GB" dirty="0" err="1">
                <a:solidFill>
                  <a:schemeClr val="tx1"/>
                </a:solidFill>
                <a:latin typeface="DM Sans" pitchFamily="2" charset="0"/>
              </a:rPr>
              <a:t>baixa</a:t>
            </a:r>
            <a:r>
              <a:rPr lang="en-GB" dirty="0">
                <a:solidFill>
                  <a:schemeClr val="tx1"/>
                </a:solidFill>
                <a:latin typeface="DM Sans" pitchFamily="2" charset="0"/>
              </a:rPr>
              <a:t> </a:t>
            </a:r>
            <a:r>
              <a:rPr lang="en-GB" dirty="0" err="1">
                <a:solidFill>
                  <a:schemeClr val="tx1"/>
                </a:solidFill>
                <a:latin typeface="DM Sans" pitchFamily="2" charset="0"/>
              </a:rPr>
              <a:t>tensão</a:t>
            </a:r>
            <a:r>
              <a:rPr lang="en-GB" dirty="0">
                <a:solidFill>
                  <a:schemeClr val="tx1"/>
                </a:solidFill>
                <a:latin typeface="DM Sans" pitchFamily="2" charset="0"/>
              </a:rPr>
              <a:t> </a:t>
            </a:r>
            <a:r>
              <a:rPr lang="en-GB" dirty="0" err="1">
                <a:solidFill>
                  <a:schemeClr val="tx1"/>
                </a:solidFill>
                <a:latin typeface="DM Sans" pitchFamily="2" charset="0"/>
              </a:rPr>
              <a:t>utilizam</a:t>
            </a:r>
            <a:r>
              <a:rPr lang="en-GB" dirty="0">
                <a:solidFill>
                  <a:schemeClr val="tx1"/>
                </a:solidFill>
                <a:latin typeface="DM Sans" pitchFamily="2" charset="0"/>
              </a:rPr>
              <a:t> </a:t>
            </a:r>
            <a:r>
              <a:rPr lang="en-GB" dirty="0" err="1">
                <a:solidFill>
                  <a:schemeClr val="tx1"/>
                </a:solidFill>
                <a:latin typeface="DM Sans" pitchFamily="2" charset="0"/>
              </a:rPr>
              <a:t>valores</a:t>
            </a:r>
            <a:r>
              <a:rPr lang="en-GB" dirty="0">
                <a:solidFill>
                  <a:schemeClr val="tx1"/>
                </a:solidFill>
                <a:latin typeface="DM Sans" pitchFamily="2" charset="0"/>
              </a:rPr>
              <a:t> de </a:t>
            </a:r>
            <a:r>
              <a:rPr lang="en-GB" dirty="0" err="1">
                <a:solidFill>
                  <a:schemeClr val="tx1"/>
                </a:solidFill>
                <a:latin typeface="DM Sans" pitchFamily="2" charset="0"/>
              </a:rPr>
              <a:t>impedância</a:t>
            </a:r>
            <a:r>
              <a:rPr lang="en-GB" dirty="0">
                <a:solidFill>
                  <a:schemeClr val="tx1"/>
                </a:solidFill>
                <a:latin typeface="DM Sans" pitchFamily="2" charset="0"/>
              </a:rPr>
              <a:t> que </a:t>
            </a:r>
            <a:r>
              <a:rPr lang="en-GB" dirty="0" err="1">
                <a:solidFill>
                  <a:schemeClr val="tx1"/>
                </a:solidFill>
                <a:latin typeface="DM Sans" pitchFamily="2" charset="0"/>
              </a:rPr>
              <a:t>podem</a:t>
            </a:r>
            <a:r>
              <a:rPr lang="en-GB" dirty="0">
                <a:solidFill>
                  <a:schemeClr val="tx1"/>
                </a:solidFill>
                <a:latin typeface="DM Sans" pitchFamily="2" charset="0"/>
              </a:rPr>
              <a:t> </a:t>
            </a:r>
            <a:r>
              <a:rPr lang="en-GB" dirty="0" err="1">
                <a:solidFill>
                  <a:schemeClr val="tx1"/>
                </a:solidFill>
                <a:latin typeface="DM Sans" pitchFamily="2" charset="0"/>
              </a:rPr>
              <a:t>ter</a:t>
            </a:r>
            <a:r>
              <a:rPr lang="en-GB" dirty="0">
                <a:solidFill>
                  <a:schemeClr val="tx1"/>
                </a:solidFill>
                <a:latin typeface="DM Sans" pitchFamily="2" charset="0"/>
              </a:rPr>
              <a:t> </a:t>
            </a:r>
            <a:r>
              <a:rPr lang="en-GB" dirty="0" err="1">
                <a:solidFill>
                  <a:schemeClr val="tx1"/>
                </a:solidFill>
                <a:latin typeface="DM Sans" pitchFamily="2" charset="0"/>
              </a:rPr>
              <a:t>desvios</a:t>
            </a:r>
            <a:r>
              <a:rPr lang="en-GB" dirty="0">
                <a:solidFill>
                  <a:schemeClr val="tx1"/>
                </a:solidFill>
                <a:latin typeface="DM Sans" pitchFamily="2" charset="0"/>
              </a:rPr>
              <a:t> </a:t>
            </a:r>
            <a:r>
              <a:rPr lang="en-GB" dirty="0" err="1">
                <a:solidFill>
                  <a:schemeClr val="tx1"/>
                </a:solidFill>
                <a:latin typeface="DM Sans" pitchFamily="2" charset="0"/>
              </a:rPr>
              <a:t>máximos</a:t>
            </a:r>
            <a:r>
              <a:rPr lang="en-GB" dirty="0">
                <a:solidFill>
                  <a:schemeClr val="tx1"/>
                </a:solidFill>
                <a:latin typeface="DM Sans" pitchFamily="2" charset="0"/>
              </a:rPr>
              <a:t> de 5% a 10% do </a:t>
            </a:r>
            <a:r>
              <a:rPr lang="en-GB" dirty="0" err="1">
                <a:solidFill>
                  <a:schemeClr val="tx1"/>
                </a:solidFill>
                <a:latin typeface="DM Sans" pitchFamily="2" charset="0"/>
              </a:rPr>
              <a:t>valor</a:t>
            </a:r>
            <a:r>
              <a:rPr lang="en-GB" dirty="0">
                <a:solidFill>
                  <a:schemeClr val="tx1"/>
                </a:solidFill>
                <a:latin typeface="DM Sans" pitchFamily="2" charset="0"/>
              </a:rPr>
              <a:t> real</a:t>
            </a:r>
          </a:p>
        </p:txBody>
      </p:sp>
    </p:spTree>
    <p:extLst>
      <p:ext uri="{BB962C8B-B14F-4D97-AF65-F5344CB8AC3E}">
        <p14:creationId xmlns:p14="http://schemas.microsoft.com/office/powerpoint/2010/main" val="40461642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04;p38">
            <a:extLst>
              <a:ext uri="{FF2B5EF4-FFF2-40B4-BE49-F238E27FC236}">
                <a16:creationId xmlns:a16="http://schemas.microsoft.com/office/drawing/2014/main" id="{7FEC7982-04FD-3C23-642E-3466827A2DBA}"/>
              </a:ext>
            </a:extLst>
          </p:cNvPr>
          <p:cNvSpPr txBox="1">
            <a:spLocks/>
          </p:cNvSpPr>
          <p:nvPr/>
        </p:nvSpPr>
        <p:spPr>
          <a:xfrm>
            <a:off x="719675" y="539500"/>
            <a:ext cx="7711200" cy="4782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3000" b="1" dirty="0">
                <a:solidFill>
                  <a:schemeClr val="dk1"/>
                </a:solidFill>
                <a:latin typeface="DM Sans"/>
                <a:sym typeface="DM Sans"/>
              </a:rPr>
              <a:t>“Feeder” e medições de magnitude</a:t>
            </a:r>
          </a:p>
        </p:txBody>
      </p:sp>
      <p:sp>
        <p:nvSpPr>
          <p:cNvPr id="2" name="Google Shape;1517;p59">
            <a:extLst>
              <a:ext uri="{FF2B5EF4-FFF2-40B4-BE49-F238E27FC236}">
                <a16:creationId xmlns:a16="http://schemas.microsoft.com/office/drawing/2014/main" id="{6F67D77B-2505-9BAB-0031-F26C17ACC9E8}"/>
              </a:ext>
            </a:extLst>
          </p:cNvPr>
          <p:cNvSpPr txBox="1">
            <a:spLocks/>
          </p:cNvSpPr>
          <p:nvPr/>
        </p:nvSpPr>
        <p:spPr>
          <a:xfrm>
            <a:off x="731086" y="961663"/>
            <a:ext cx="3180865" cy="295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DM Sans"/>
              <a:buNone/>
              <a:defRPr sz="1800" b="1" i="0" u="none" strike="noStrike" cap="none">
                <a:solidFill>
                  <a:schemeClr val="accent5"/>
                </a:solidFill>
                <a:latin typeface="DM Sans"/>
                <a:ea typeface="DM Sans"/>
                <a:cs typeface="DM Sans"/>
                <a:sym typeface="DM Sans"/>
              </a:defRPr>
            </a:lvl1pPr>
            <a:lvl2pPr marR="0" lvl="1"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2pPr>
            <a:lvl3pPr marR="0" lvl="2"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3pPr>
            <a:lvl4pPr marR="0" lvl="3"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4pPr>
            <a:lvl5pPr marR="0" lvl="4"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5pPr>
            <a:lvl6pPr marR="0" lvl="5"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6pPr>
            <a:lvl7pPr marR="0" lvl="6"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7pPr>
            <a:lvl8pPr marR="0" lvl="7"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8pPr>
            <a:lvl9pPr marR="0" lvl="8"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9pPr>
          </a:lstStyle>
          <a:p>
            <a:pPr algn="l"/>
            <a:r>
              <a:rPr lang="en-GB" dirty="0" err="1"/>
              <a:t>Modelo</a:t>
            </a:r>
            <a:r>
              <a:rPr lang="en-GB" dirty="0"/>
              <a:t> </a:t>
            </a:r>
            <a:r>
              <a:rPr lang="en-GB" dirty="0" err="1"/>
              <a:t>elétrico</a:t>
            </a:r>
            <a:endParaRPr lang="en-GB" dirty="0"/>
          </a:p>
        </p:txBody>
      </p:sp>
      <p:sp>
        <p:nvSpPr>
          <p:cNvPr id="7" name="Google Shape;1517;p59">
            <a:extLst>
              <a:ext uri="{FF2B5EF4-FFF2-40B4-BE49-F238E27FC236}">
                <a16:creationId xmlns:a16="http://schemas.microsoft.com/office/drawing/2014/main" id="{6E4EDF73-EB42-27B7-C1D5-88493EFB085D}"/>
              </a:ext>
            </a:extLst>
          </p:cNvPr>
          <p:cNvSpPr txBox="1">
            <a:spLocks/>
          </p:cNvSpPr>
          <p:nvPr/>
        </p:nvSpPr>
        <p:spPr>
          <a:xfrm>
            <a:off x="710611" y="1755425"/>
            <a:ext cx="3180865" cy="295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DM Sans"/>
              <a:buNone/>
              <a:defRPr sz="1800" b="1" i="0" u="none" strike="noStrike" cap="none">
                <a:solidFill>
                  <a:schemeClr val="accent5"/>
                </a:solidFill>
                <a:latin typeface="DM Sans"/>
                <a:ea typeface="DM Sans"/>
                <a:cs typeface="DM Sans"/>
                <a:sym typeface="DM Sans"/>
              </a:defRPr>
            </a:lvl1pPr>
            <a:lvl2pPr marR="0" lvl="1"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2pPr>
            <a:lvl3pPr marR="0" lvl="2"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3pPr>
            <a:lvl4pPr marR="0" lvl="3"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4pPr>
            <a:lvl5pPr marR="0" lvl="4"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5pPr>
            <a:lvl6pPr marR="0" lvl="5"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6pPr>
            <a:lvl7pPr marR="0" lvl="6"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7pPr>
            <a:lvl8pPr marR="0" lvl="7"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8pPr>
            <a:lvl9pPr marR="0" lvl="8"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9pPr>
          </a:lstStyle>
          <a:p>
            <a:pPr algn="l"/>
            <a:r>
              <a:rPr lang="en-GB" dirty="0" err="1"/>
              <a:t>Modelo</a:t>
            </a:r>
            <a:r>
              <a:rPr lang="en-GB" dirty="0"/>
              <a:t> de </a:t>
            </a:r>
            <a:r>
              <a:rPr lang="en-GB" dirty="0" err="1"/>
              <a:t>regressão</a:t>
            </a:r>
            <a:endParaRPr lang="en-GB" dirty="0"/>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8265535-56B9-AF5F-5E86-C682129506FE}"/>
                  </a:ext>
                </a:extLst>
              </p:cNvPr>
              <p:cNvSpPr txBox="1"/>
              <p:nvPr/>
            </p:nvSpPr>
            <p:spPr>
              <a:xfrm>
                <a:off x="732913" y="2050925"/>
                <a:ext cx="2182521" cy="285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tx2"/>
                          </a:solidFill>
                          <a:latin typeface="Cambria Math" panose="02040503050406030204" pitchFamily="18" charset="0"/>
                        </a:rPr>
                        <m:t>𝑌</m:t>
                      </m:r>
                      <m:r>
                        <a:rPr lang="en-GB" b="0" i="1" smtClean="0">
                          <a:solidFill>
                            <a:schemeClr val="tx2"/>
                          </a:solidFill>
                          <a:latin typeface="Cambria Math" panose="02040503050406030204" pitchFamily="18" charset="0"/>
                        </a:rPr>
                        <m:t>=</m:t>
                      </m:r>
                      <m:sSup>
                        <m:sSupPr>
                          <m:ctrlPr>
                            <a:rPr lang="en-GB" i="1">
                              <a:solidFill>
                                <a:schemeClr val="tx2"/>
                              </a:solidFill>
                              <a:latin typeface="Cambria Math" panose="02040503050406030204" pitchFamily="18" charset="0"/>
                            </a:rPr>
                          </m:ctrlPr>
                        </m:sSupPr>
                        <m:e>
                          <m:d>
                            <m:dPr>
                              <m:begChr m:val="["/>
                              <m:endChr m:val="]"/>
                              <m:ctrlPr>
                                <a:rPr lang="en-GB" i="1">
                                  <a:solidFill>
                                    <a:schemeClr val="tx2"/>
                                  </a:solidFill>
                                  <a:latin typeface="Cambria Math" panose="02040503050406030204" pitchFamily="18" charset="0"/>
                                </a:rPr>
                              </m:ctrlPr>
                            </m:dPr>
                            <m:e>
                              <m:r>
                                <m:rPr>
                                  <m:brk m:alnAt="7"/>
                                </m:rPr>
                                <a:rPr lang="en-GB" i="1">
                                  <a:solidFill>
                                    <a:schemeClr val="tx1"/>
                                  </a:solidFill>
                                  <a:latin typeface="Cambria Math" panose="02040503050406030204" pitchFamily="18" charset="0"/>
                                  <a:ea typeface="Cambria Math" panose="02040503050406030204" pitchFamily="18" charset="0"/>
                                </a:rPr>
                                <m:t>∆</m:t>
                              </m:r>
                              <m:m>
                                <m:mPr>
                                  <m:mcs>
                                    <m:mc>
                                      <m:mcPr>
                                        <m:count m:val="3"/>
                                        <m:mcJc m:val="center"/>
                                      </m:mcPr>
                                    </m:mc>
                                  </m:mcs>
                                  <m:ctrlPr>
                                    <a:rPr lang="en-GB" i="1">
                                      <a:solidFill>
                                        <a:schemeClr val="tx2"/>
                                      </a:solidFill>
                                      <a:latin typeface="Cambria Math" panose="02040503050406030204" pitchFamily="18" charset="0"/>
                                    </a:rPr>
                                  </m:ctrlPr>
                                </m:mPr>
                                <m:mr>
                                  <m:e>
                                    <m:sSubSup>
                                      <m:sSubSupPr>
                                        <m:ctrlPr>
                                          <a:rPr lang="en-GB" i="1" smtClean="0">
                                            <a:solidFill>
                                              <a:schemeClr val="tx2"/>
                                            </a:solidFill>
                                            <a:latin typeface="Cambria Math" panose="02040503050406030204" pitchFamily="18" charset="0"/>
                                          </a:rPr>
                                        </m:ctrlPr>
                                      </m:sSubSupPr>
                                      <m:e>
                                        <m:r>
                                          <a:rPr lang="en-GB" b="0" i="1" smtClean="0">
                                            <a:solidFill>
                                              <a:schemeClr val="tx2"/>
                                            </a:solidFill>
                                            <a:latin typeface="Cambria Math" panose="02040503050406030204" pitchFamily="18" charset="0"/>
                                          </a:rPr>
                                          <m:t>|</m:t>
                                        </m:r>
                                        <m:r>
                                          <a:rPr lang="en-GB" b="0" i="1" smtClean="0">
                                            <a:solidFill>
                                              <a:schemeClr val="tx2"/>
                                            </a:solidFill>
                                            <a:latin typeface="Cambria Math" panose="02040503050406030204" pitchFamily="18" charset="0"/>
                                          </a:rPr>
                                          <m:t>𝑑𝑉</m:t>
                                        </m:r>
                                      </m:e>
                                      <m:sub>
                                        <m:r>
                                          <a:rPr lang="en-GB" b="0" i="1" smtClean="0">
                                            <a:solidFill>
                                              <a:schemeClr val="tx2"/>
                                            </a:solidFill>
                                            <a:latin typeface="Cambria Math" panose="02040503050406030204" pitchFamily="18" charset="0"/>
                                          </a:rPr>
                                          <m:t>1</m:t>
                                        </m:r>
                                      </m:sub>
                                      <m:sup>
                                        <m:r>
                                          <a:rPr lang="en-GB" b="0" i="1" smtClean="0">
                                            <a:solidFill>
                                              <a:schemeClr val="tx2"/>
                                            </a:solidFill>
                                            <a:latin typeface="Cambria Math" panose="02040503050406030204" pitchFamily="18" charset="0"/>
                                          </a:rPr>
                                          <m:t>𝑝</m:t>
                                        </m:r>
                                      </m:sup>
                                    </m:sSubSup>
                                    <m:r>
                                      <a:rPr lang="en-GB" b="0" i="1" smtClean="0">
                                        <a:solidFill>
                                          <a:schemeClr val="tx2"/>
                                        </a:solidFill>
                                        <a:latin typeface="Cambria Math" panose="02040503050406030204" pitchFamily="18" charset="0"/>
                                      </a:rPr>
                                      <m:t>|</m:t>
                                    </m:r>
                                  </m:e>
                                  <m:e>
                                    <m:r>
                                      <a:rPr lang="en-GB" i="1">
                                        <a:solidFill>
                                          <a:schemeClr val="tx2"/>
                                        </a:solidFill>
                                        <a:latin typeface="Cambria Math" panose="02040503050406030204" pitchFamily="18" charset="0"/>
                                      </a:rPr>
                                      <m:t>…</m:t>
                                    </m:r>
                                  </m:e>
                                  <m:e>
                                    <m:r>
                                      <m:rPr>
                                        <m:brk m:alnAt="7"/>
                                      </m:rPr>
                                      <a:rPr lang="en-GB" i="1">
                                        <a:solidFill>
                                          <a:schemeClr val="tx1"/>
                                        </a:solidFill>
                                        <a:latin typeface="Cambria Math" panose="02040503050406030204" pitchFamily="18" charset="0"/>
                                        <a:ea typeface="Cambria Math" panose="02040503050406030204" pitchFamily="18" charset="0"/>
                                      </a:rPr>
                                      <m:t>∆</m:t>
                                    </m:r>
                                    <m:sSubSup>
                                      <m:sSubSupPr>
                                        <m:ctrlPr>
                                          <a:rPr lang="en-GB" i="1">
                                            <a:solidFill>
                                              <a:schemeClr val="tx2"/>
                                            </a:solidFill>
                                            <a:latin typeface="Cambria Math" panose="02040503050406030204" pitchFamily="18" charset="0"/>
                                          </a:rPr>
                                        </m:ctrlPr>
                                      </m:sSubSupPr>
                                      <m:e>
                                        <m:r>
                                          <a:rPr lang="en-GB" b="0" i="1" smtClean="0">
                                            <a:solidFill>
                                              <a:schemeClr val="tx2"/>
                                            </a:solidFill>
                                            <a:latin typeface="Cambria Math" panose="02040503050406030204" pitchFamily="18" charset="0"/>
                                          </a:rPr>
                                          <m:t>|</m:t>
                                        </m:r>
                                        <m:r>
                                          <a:rPr lang="en-GB" i="1">
                                            <a:solidFill>
                                              <a:schemeClr val="tx2"/>
                                            </a:solidFill>
                                            <a:latin typeface="Cambria Math" panose="02040503050406030204" pitchFamily="18" charset="0"/>
                                          </a:rPr>
                                          <m:t>𝑑𝑉</m:t>
                                        </m:r>
                                      </m:e>
                                      <m:sub>
                                        <m:r>
                                          <a:rPr lang="en-GB" b="0" i="1" smtClean="0">
                                            <a:solidFill>
                                              <a:schemeClr val="tx2"/>
                                            </a:solidFill>
                                            <a:latin typeface="Cambria Math" panose="02040503050406030204" pitchFamily="18" charset="0"/>
                                          </a:rPr>
                                          <m:t>𝑇</m:t>
                                        </m:r>
                                      </m:sub>
                                      <m:sup>
                                        <m:r>
                                          <a:rPr lang="en-GB" i="1">
                                            <a:solidFill>
                                              <a:schemeClr val="tx2"/>
                                            </a:solidFill>
                                            <a:latin typeface="Cambria Math" panose="02040503050406030204" pitchFamily="18" charset="0"/>
                                          </a:rPr>
                                          <m:t>𝑝</m:t>
                                        </m:r>
                                      </m:sup>
                                    </m:sSubSup>
                                    <m:r>
                                      <a:rPr lang="en-GB" b="0" i="1" smtClean="0">
                                        <a:solidFill>
                                          <a:schemeClr val="tx2"/>
                                        </a:solidFill>
                                        <a:latin typeface="Cambria Math" panose="02040503050406030204" pitchFamily="18" charset="0"/>
                                      </a:rPr>
                                      <m:t>|</m:t>
                                    </m:r>
                                  </m:e>
                                </m:mr>
                              </m:m>
                            </m:e>
                          </m:d>
                        </m:e>
                        <m:sup>
                          <m:r>
                            <a:rPr lang="en-GB" i="1">
                              <a:solidFill>
                                <a:schemeClr val="tx2"/>
                              </a:solidFill>
                              <a:latin typeface="Cambria Math" panose="02040503050406030204" pitchFamily="18" charset="0"/>
                            </a:rPr>
                            <m:t>𝑇</m:t>
                          </m:r>
                        </m:sup>
                      </m:sSup>
                    </m:oMath>
                  </m:oMathPara>
                </a14:m>
                <a:endParaRPr lang="en-GB" dirty="0">
                  <a:solidFill>
                    <a:schemeClr val="tx2"/>
                  </a:solidFill>
                </a:endParaRPr>
              </a:p>
            </p:txBody>
          </p:sp>
        </mc:Choice>
        <mc:Fallback>
          <p:sp>
            <p:nvSpPr>
              <p:cNvPr id="8" name="TextBox 7">
                <a:extLst>
                  <a:ext uri="{FF2B5EF4-FFF2-40B4-BE49-F238E27FC236}">
                    <a16:creationId xmlns:a16="http://schemas.microsoft.com/office/drawing/2014/main" id="{48265535-56B9-AF5F-5E86-C682129506FE}"/>
                  </a:ext>
                </a:extLst>
              </p:cNvPr>
              <p:cNvSpPr txBox="1">
                <a:spLocks noRot="1" noChangeAspect="1" noMove="1" noResize="1" noEditPoints="1" noAdjustHandles="1" noChangeArrowheads="1" noChangeShapeType="1" noTextEdit="1"/>
              </p:cNvSpPr>
              <p:nvPr/>
            </p:nvSpPr>
            <p:spPr>
              <a:xfrm>
                <a:off x="732913" y="2050925"/>
                <a:ext cx="2182521" cy="285784"/>
              </a:xfrm>
              <a:prstGeom prst="rect">
                <a:avLst/>
              </a:prstGeom>
              <a:blipFill>
                <a:blip r:embed="rId2"/>
                <a:stretch>
                  <a:fillRect l="-1117" b="-21277"/>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9DBFF599-E631-0E7B-4EF7-A32DCAF1FFE4}"/>
                  </a:ext>
                </a:extLst>
              </p:cNvPr>
              <p:cNvSpPr txBox="1"/>
              <p:nvPr/>
            </p:nvSpPr>
            <p:spPr>
              <a:xfrm>
                <a:off x="732913" y="2401895"/>
                <a:ext cx="1996637" cy="10538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tx2"/>
                          </a:solidFill>
                          <a:latin typeface="Cambria Math" panose="02040503050406030204" pitchFamily="18" charset="0"/>
                        </a:rPr>
                        <m:t>𝑋</m:t>
                      </m:r>
                      <m:r>
                        <a:rPr lang="en-GB" b="0" i="1" smtClean="0">
                          <a:solidFill>
                            <a:schemeClr val="tx2"/>
                          </a:solidFill>
                          <a:latin typeface="Cambria Math" panose="02040503050406030204" pitchFamily="18" charset="0"/>
                        </a:rPr>
                        <m:t>=</m:t>
                      </m:r>
                      <m:sSup>
                        <m:sSupPr>
                          <m:ctrlPr>
                            <a:rPr lang="en-GB" b="0" i="1" smtClean="0">
                              <a:solidFill>
                                <a:schemeClr val="tx2"/>
                              </a:solidFill>
                              <a:latin typeface="Cambria Math" panose="02040503050406030204" pitchFamily="18" charset="0"/>
                            </a:rPr>
                          </m:ctrlPr>
                        </m:sSupPr>
                        <m:e>
                          <m:d>
                            <m:dPr>
                              <m:begChr m:val="["/>
                              <m:endChr m:val="]"/>
                              <m:ctrlPr>
                                <a:rPr lang="en-GB" i="1">
                                  <a:solidFill>
                                    <a:schemeClr val="tx2"/>
                                  </a:solidFill>
                                  <a:latin typeface="Cambria Math" panose="02040503050406030204" pitchFamily="18" charset="0"/>
                                </a:rPr>
                              </m:ctrlPr>
                            </m:dPr>
                            <m:e>
                              <m:m>
                                <m:mPr>
                                  <m:mcs>
                                    <m:mc>
                                      <m:mcPr>
                                        <m:count m:val="3"/>
                                        <m:mcJc m:val="center"/>
                                      </m:mcPr>
                                    </m:mc>
                                  </m:mcs>
                                  <m:ctrlPr>
                                    <a:rPr lang="en-GB" i="1" smtClean="0">
                                      <a:solidFill>
                                        <a:schemeClr val="tx2"/>
                                      </a:solidFill>
                                      <a:latin typeface="Cambria Math" panose="02040503050406030204" pitchFamily="18" charset="0"/>
                                    </a:rPr>
                                  </m:ctrlPr>
                                </m:mPr>
                                <m:mr>
                                  <m:e>
                                    <m:f>
                                      <m:fPr>
                                        <m:ctrlPr>
                                          <a:rPr lang="en-GB" i="1" smtClean="0">
                                            <a:solidFill>
                                              <a:schemeClr val="tx2"/>
                                            </a:solidFill>
                                            <a:latin typeface="Cambria Math" panose="02040503050406030204" pitchFamily="18" charset="0"/>
                                          </a:rPr>
                                        </m:ctrlPr>
                                      </m:fPr>
                                      <m:num>
                                        <m:r>
                                          <m:rPr>
                                            <m:brk m:alnAt="7"/>
                                          </m:rPr>
                                          <a:rPr lang="en-GB" i="1">
                                            <a:solidFill>
                                              <a:schemeClr val="tx1"/>
                                            </a:solidFill>
                                            <a:latin typeface="Cambria Math" panose="02040503050406030204" pitchFamily="18" charset="0"/>
                                            <a:ea typeface="Cambria Math" panose="02040503050406030204" pitchFamily="18" charset="0"/>
                                          </a:rPr>
                                          <m:t>∆</m:t>
                                        </m:r>
                                        <m:sSubSup>
                                          <m:sSubSupPr>
                                            <m:ctrlPr>
                                              <a:rPr lang="en-GB" i="1">
                                                <a:solidFill>
                                                  <a:schemeClr val="tx2"/>
                                                </a:solidFill>
                                                <a:latin typeface="Cambria Math" panose="02040503050406030204" pitchFamily="18" charset="0"/>
                                              </a:rPr>
                                            </m:ctrlPr>
                                          </m:sSubSupPr>
                                          <m:e>
                                            <m:r>
                                              <a:rPr lang="en-GB" b="0" i="1" smtClean="0">
                                                <a:solidFill>
                                                  <a:schemeClr val="tx2"/>
                                                </a:solidFill>
                                                <a:latin typeface="Cambria Math" panose="02040503050406030204" pitchFamily="18" charset="0"/>
                                              </a:rPr>
                                              <m:t>𝑃</m:t>
                                            </m:r>
                                          </m:e>
                                          <m:sub>
                                            <m:r>
                                              <a:rPr lang="en-GB" i="1">
                                                <a:solidFill>
                                                  <a:schemeClr val="tx2"/>
                                                </a:solidFill>
                                                <a:latin typeface="Cambria Math" panose="02040503050406030204" pitchFamily="18" charset="0"/>
                                              </a:rPr>
                                              <m:t>1</m:t>
                                            </m:r>
                                          </m:sub>
                                          <m:sup>
                                            <m:r>
                                              <a:rPr lang="en-GB" i="1">
                                                <a:solidFill>
                                                  <a:schemeClr val="tx2"/>
                                                </a:solidFill>
                                                <a:latin typeface="Cambria Math" panose="02040503050406030204" pitchFamily="18" charset="0"/>
                                              </a:rPr>
                                              <m:t>𝑝</m:t>
                                            </m:r>
                                          </m:sup>
                                        </m:sSubSup>
                                      </m:num>
                                      <m:den>
                                        <m:sSubSup>
                                          <m:sSubSupPr>
                                            <m:ctrlPr>
                                              <a:rPr lang="en-GB" i="1">
                                                <a:solidFill>
                                                  <a:schemeClr val="tx2"/>
                                                </a:solidFill>
                                                <a:latin typeface="Cambria Math" panose="02040503050406030204" pitchFamily="18" charset="0"/>
                                              </a:rPr>
                                            </m:ctrlPr>
                                          </m:sSubSupPr>
                                          <m:e>
                                            <m:r>
                                              <a:rPr lang="en-GB" i="1">
                                                <a:solidFill>
                                                  <a:schemeClr val="tx2"/>
                                                </a:solidFill>
                                                <a:latin typeface="Cambria Math" panose="02040503050406030204" pitchFamily="18" charset="0"/>
                                              </a:rPr>
                                              <m:t>|</m:t>
                                            </m:r>
                                            <m:r>
                                              <a:rPr lang="en-GB" i="1">
                                                <a:solidFill>
                                                  <a:schemeClr val="tx2"/>
                                                </a:solidFill>
                                                <a:latin typeface="Cambria Math" panose="02040503050406030204" pitchFamily="18" charset="0"/>
                                              </a:rPr>
                                              <m:t>𝑑𝑉</m:t>
                                            </m:r>
                                          </m:e>
                                          <m:sub>
                                            <m:r>
                                              <a:rPr lang="en-GB" i="1">
                                                <a:solidFill>
                                                  <a:schemeClr val="tx2"/>
                                                </a:solidFill>
                                                <a:latin typeface="Cambria Math" panose="02040503050406030204" pitchFamily="18" charset="0"/>
                                              </a:rPr>
                                              <m:t>1</m:t>
                                            </m:r>
                                          </m:sub>
                                          <m:sup>
                                            <m:r>
                                              <a:rPr lang="en-GB" i="1">
                                                <a:solidFill>
                                                  <a:schemeClr val="tx2"/>
                                                </a:solidFill>
                                                <a:latin typeface="Cambria Math" panose="02040503050406030204" pitchFamily="18" charset="0"/>
                                              </a:rPr>
                                              <m:t>𝑝</m:t>
                                            </m:r>
                                          </m:sup>
                                        </m:sSubSup>
                                        <m:r>
                                          <a:rPr lang="en-GB" i="1">
                                            <a:solidFill>
                                              <a:schemeClr val="tx2"/>
                                            </a:solidFill>
                                            <a:latin typeface="Cambria Math" panose="02040503050406030204" pitchFamily="18" charset="0"/>
                                          </a:rPr>
                                          <m:t>|</m:t>
                                        </m:r>
                                      </m:den>
                                    </m:f>
                                  </m:e>
                                  <m:e>
                                    <m:r>
                                      <a:rPr lang="en-GB" i="1" smtClean="0">
                                        <a:solidFill>
                                          <a:schemeClr val="tx2"/>
                                        </a:solidFill>
                                        <a:latin typeface="Cambria Math" panose="02040503050406030204" pitchFamily="18" charset="0"/>
                                      </a:rPr>
                                      <m:t>⋯</m:t>
                                    </m:r>
                                  </m:e>
                                  <m:e>
                                    <m:f>
                                      <m:fPr>
                                        <m:ctrlPr>
                                          <a:rPr lang="en-GB" i="1">
                                            <a:solidFill>
                                              <a:schemeClr val="tx2"/>
                                            </a:solidFill>
                                            <a:latin typeface="Cambria Math" panose="02040503050406030204" pitchFamily="18" charset="0"/>
                                          </a:rPr>
                                        </m:ctrlPr>
                                      </m:fPr>
                                      <m:num>
                                        <m:r>
                                          <m:rPr>
                                            <m:brk m:alnAt="7"/>
                                          </m:rPr>
                                          <a:rPr lang="en-GB" i="1">
                                            <a:solidFill>
                                              <a:schemeClr val="tx1"/>
                                            </a:solidFill>
                                            <a:latin typeface="Cambria Math" panose="02040503050406030204" pitchFamily="18" charset="0"/>
                                            <a:ea typeface="Cambria Math" panose="02040503050406030204" pitchFamily="18" charset="0"/>
                                          </a:rPr>
                                          <m:t>∆</m:t>
                                        </m:r>
                                        <m:sSubSup>
                                          <m:sSubSupPr>
                                            <m:ctrlPr>
                                              <a:rPr lang="en-GB" i="1">
                                                <a:solidFill>
                                                  <a:schemeClr val="tx2"/>
                                                </a:solidFill>
                                                <a:latin typeface="Cambria Math" panose="02040503050406030204" pitchFamily="18" charset="0"/>
                                              </a:rPr>
                                            </m:ctrlPr>
                                          </m:sSubSupPr>
                                          <m:e>
                                            <m:r>
                                              <a:rPr lang="en-GB" i="1">
                                                <a:solidFill>
                                                  <a:schemeClr val="tx2"/>
                                                </a:solidFill>
                                                <a:latin typeface="Cambria Math" panose="02040503050406030204" pitchFamily="18" charset="0"/>
                                              </a:rPr>
                                              <m:t>𝑃</m:t>
                                            </m:r>
                                          </m:e>
                                          <m:sub>
                                            <m:r>
                                              <a:rPr lang="en-GB" b="0" i="1" smtClean="0">
                                                <a:solidFill>
                                                  <a:schemeClr val="tx2"/>
                                                </a:solidFill>
                                                <a:latin typeface="Cambria Math" panose="02040503050406030204" pitchFamily="18" charset="0"/>
                                              </a:rPr>
                                              <m:t>𝑇</m:t>
                                            </m:r>
                                          </m:sub>
                                          <m:sup>
                                            <m:r>
                                              <a:rPr lang="en-GB" i="1">
                                                <a:solidFill>
                                                  <a:schemeClr val="tx2"/>
                                                </a:solidFill>
                                                <a:latin typeface="Cambria Math" panose="02040503050406030204" pitchFamily="18" charset="0"/>
                                              </a:rPr>
                                              <m:t>𝑝</m:t>
                                            </m:r>
                                          </m:sup>
                                        </m:sSubSup>
                                      </m:num>
                                      <m:den>
                                        <m:sSubSup>
                                          <m:sSubSupPr>
                                            <m:ctrlPr>
                                              <a:rPr lang="en-GB" i="1">
                                                <a:solidFill>
                                                  <a:schemeClr val="tx2"/>
                                                </a:solidFill>
                                                <a:latin typeface="Cambria Math" panose="02040503050406030204" pitchFamily="18" charset="0"/>
                                              </a:rPr>
                                            </m:ctrlPr>
                                          </m:sSubSupPr>
                                          <m:e>
                                            <m:r>
                                              <a:rPr lang="en-GB" i="1">
                                                <a:solidFill>
                                                  <a:schemeClr val="tx2"/>
                                                </a:solidFill>
                                                <a:latin typeface="Cambria Math" panose="02040503050406030204" pitchFamily="18" charset="0"/>
                                              </a:rPr>
                                              <m:t>|</m:t>
                                            </m:r>
                                            <m:r>
                                              <a:rPr lang="en-GB" i="1">
                                                <a:solidFill>
                                                  <a:schemeClr val="tx2"/>
                                                </a:solidFill>
                                                <a:latin typeface="Cambria Math" panose="02040503050406030204" pitchFamily="18" charset="0"/>
                                              </a:rPr>
                                              <m:t>𝑑𝑉</m:t>
                                            </m:r>
                                          </m:e>
                                          <m:sub>
                                            <m:r>
                                              <a:rPr lang="en-GB" b="0" i="1" smtClean="0">
                                                <a:solidFill>
                                                  <a:schemeClr val="tx2"/>
                                                </a:solidFill>
                                                <a:latin typeface="Cambria Math" panose="02040503050406030204" pitchFamily="18" charset="0"/>
                                              </a:rPr>
                                              <m:t>𝑇</m:t>
                                            </m:r>
                                          </m:sub>
                                          <m:sup>
                                            <m:r>
                                              <a:rPr lang="en-GB" i="1">
                                                <a:solidFill>
                                                  <a:schemeClr val="tx2"/>
                                                </a:solidFill>
                                                <a:latin typeface="Cambria Math" panose="02040503050406030204" pitchFamily="18" charset="0"/>
                                              </a:rPr>
                                              <m:t>𝑝</m:t>
                                            </m:r>
                                          </m:sup>
                                        </m:sSubSup>
                                        <m:r>
                                          <a:rPr lang="en-GB" i="1">
                                            <a:solidFill>
                                              <a:schemeClr val="tx2"/>
                                            </a:solidFill>
                                            <a:latin typeface="Cambria Math" panose="02040503050406030204" pitchFamily="18" charset="0"/>
                                          </a:rPr>
                                          <m:t>|</m:t>
                                        </m:r>
                                      </m:den>
                                    </m:f>
                                  </m:e>
                                </m:mr>
                                <m:mr>
                                  <m:e>
                                    <m:f>
                                      <m:fPr>
                                        <m:ctrlPr>
                                          <a:rPr lang="en-GB" i="1">
                                            <a:solidFill>
                                              <a:schemeClr val="tx2"/>
                                            </a:solidFill>
                                            <a:latin typeface="Cambria Math" panose="02040503050406030204" pitchFamily="18" charset="0"/>
                                          </a:rPr>
                                        </m:ctrlPr>
                                      </m:fPr>
                                      <m:num>
                                        <m:r>
                                          <m:rPr>
                                            <m:brk m:alnAt="7"/>
                                          </m:rPr>
                                          <a:rPr lang="en-GB" i="1">
                                            <a:solidFill>
                                              <a:schemeClr val="tx1"/>
                                            </a:solidFill>
                                            <a:latin typeface="Cambria Math" panose="02040503050406030204" pitchFamily="18" charset="0"/>
                                            <a:ea typeface="Cambria Math" panose="02040503050406030204" pitchFamily="18" charset="0"/>
                                          </a:rPr>
                                          <m:t>∆</m:t>
                                        </m:r>
                                        <m:sSubSup>
                                          <m:sSubSupPr>
                                            <m:ctrlPr>
                                              <a:rPr lang="en-GB" i="1">
                                                <a:solidFill>
                                                  <a:schemeClr val="tx2"/>
                                                </a:solidFill>
                                                <a:latin typeface="Cambria Math" panose="02040503050406030204" pitchFamily="18" charset="0"/>
                                              </a:rPr>
                                            </m:ctrlPr>
                                          </m:sSubSupPr>
                                          <m:e>
                                            <m:r>
                                              <a:rPr lang="en-GB" i="1">
                                                <a:solidFill>
                                                  <a:schemeClr val="tx2"/>
                                                </a:solidFill>
                                                <a:latin typeface="Cambria Math" panose="02040503050406030204" pitchFamily="18" charset="0"/>
                                              </a:rPr>
                                              <m:t>𝑃</m:t>
                                            </m:r>
                                          </m:e>
                                          <m:sub>
                                            <m:r>
                                              <a:rPr lang="en-GB" i="1">
                                                <a:solidFill>
                                                  <a:schemeClr val="tx2"/>
                                                </a:solidFill>
                                                <a:latin typeface="Cambria Math" panose="02040503050406030204" pitchFamily="18" charset="0"/>
                                              </a:rPr>
                                              <m:t>1</m:t>
                                            </m:r>
                                          </m:sub>
                                          <m:sup>
                                            <m:r>
                                              <a:rPr lang="en-GB" b="0" i="1" smtClean="0">
                                                <a:solidFill>
                                                  <a:schemeClr val="tx2"/>
                                                </a:solidFill>
                                                <a:latin typeface="Cambria Math" panose="02040503050406030204" pitchFamily="18" charset="0"/>
                                              </a:rPr>
                                              <m:t>𝑛</m:t>
                                            </m:r>
                                          </m:sup>
                                        </m:sSubSup>
                                      </m:num>
                                      <m:den>
                                        <m:sSubSup>
                                          <m:sSubSupPr>
                                            <m:ctrlPr>
                                              <a:rPr lang="en-GB" i="1">
                                                <a:solidFill>
                                                  <a:schemeClr val="tx2"/>
                                                </a:solidFill>
                                                <a:latin typeface="Cambria Math" panose="02040503050406030204" pitchFamily="18" charset="0"/>
                                              </a:rPr>
                                            </m:ctrlPr>
                                          </m:sSubSupPr>
                                          <m:e>
                                            <m:r>
                                              <a:rPr lang="en-GB" i="1">
                                                <a:solidFill>
                                                  <a:schemeClr val="tx2"/>
                                                </a:solidFill>
                                                <a:latin typeface="Cambria Math" panose="02040503050406030204" pitchFamily="18" charset="0"/>
                                              </a:rPr>
                                              <m:t>|</m:t>
                                            </m:r>
                                            <m:r>
                                              <a:rPr lang="en-GB" i="1">
                                                <a:solidFill>
                                                  <a:schemeClr val="tx2"/>
                                                </a:solidFill>
                                                <a:latin typeface="Cambria Math" panose="02040503050406030204" pitchFamily="18" charset="0"/>
                                              </a:rPr>
                                              <m:t>𝑑𝑉</m:t>
                                            </m:r>
                                          </m:e>
                                          <m:sub>
                                            <m:r>
                                              <a:rPr lang="en-GB" i="1">
                                                <a:solidFill>
                                                  <a:schemeClr val="tx2"/>
                                                </a:solidFill>
                                                <a:latin typeface="Cambria Math" panose="02040503050406030204" pitchFamily="18" charset="0"/>
                                              </a:rPr>
                                              <m:t>1</m:t>
                                            </m:r>
                                          </m:sub>
                                          <m:sup>
                                            <m:r>
                                              <a:rPr lang="en-GB" b="0" i="1" smtClean="0">
                                                <a:solidFill>
                                                  <a:schemeClr val="tx2"/>
                                                </a:solidFill>
                                                <a:latin typeface="Cambria Math" panose="02040503050406030204" pitchFamily="18" charset="0"/>
                                              </a:rPr>
                                              <m:t>𝑛</m:t>
                                            </m:r>
                                          </m:sup>
                                        </m:sSubSup>
                                        <m:r>
                                          <a:rPr lang="en-GB" i="1">
                                            <a:solidFill>
                                              <a:schemeClr val="tx2"/>
                                            </a:solidFill>
                                            <a:latin typeface="Cambria Math" panose="02040503050406030204" pitchFamily="18" charset="0"/>
                                          </a:rPr>
                                          <m:t>|</m:t>
                                        </m:r>
                                      </m:den>
                                    </m:f>
                                  </m:e>
                                  <m:e>
                                    <m:r>
                                      <a:rPr lang="en-GB" i="1" smtClean="0">
                                        <a:solidFill>
                                          <a:schemeClr val="tx2"/>
                                        </a:solidFill>
                                        <a:latin typeface="Cambria Math" panose="02040503050406030204" pitchFamily="18" charset="0"/>
                                      </a:rPr>
                                      <m:t>⋯</m:t>
                                    </m:r>
                                  </m:e>
                                  <m:e>
                                    <m:f>
                                      <m:fPr>
                                        <m:ctrlPr>
                                          <a:rPr lang="en-GB" i="1">
                                            <a:solidFill>
                                              <a:schemeClr val="tx2"/>
                                            </a:solidFill>
                                            <a:latin typeface="Cambria Math" panose="02040503050406030204" pitchFamily="18" charset="0"/>
                                          </a:rPr>
                                        </m:ctrlPr>
                                      </m:fPr>
                                      <m:num>
                                        <m:r>
                                          <m:rPr>
                                            <m:brk m:alnAt="7"/>
                                          </m:rPr>
                                          <a:rPr lang="en-GB" i="1">
                                            <a:solidFill>
                                              <a:schemeClr val="tx1"/>
                                            </a:solidFill>
                                            <a:latin typeface="Cambria Math" panose="02040503050406030204" pitchFamily="18" charset="0"/>
                                            <a:ea typeface="Cambria Math" panose="02040503050406030204" pitchFamily="18" charset="0"/>
                                          </a:rPr>
                                          <m:t>∆</m:t>
                                        </m:r>
                                        <m:sSubSup>
                                          <m:sSubSupPr>
                                            <m:ctrlPr>
                                              <a:rPr lang="en-GB" i="1">
                                                <a:solidFill>
                                                  <a:schemeClr val="tx2"/>
                                                </a:solidFill>
                                                <a:latin typeface="Cambria Math" panose="02040503050406030204" pitchFamily="18" charset="0"/>
                                              </a:rPr>
                                            </m:ctrlPr>
                                          </m:sSubSupPr>
                                          <m:e>
                                            <m:r>
                                              <a:rPr lang="en-GB" i="1">
                                                <a:solidFill>
                                                  <a:schemeClr val="tx2"/>
                                                </a:solidFill>
                                                <a:latin typeface="Cambria Math" panose="02040503050406030204" pitchFamily="18" charset="0"/>
                                              </a:rPr>
                                              <m:t>𝑃</m:t>
                                            </m:r>
                                          </m:e>
                                          <m:sub>
                                            <m:r>
                                              <a:rPr lang="en-GB" b="0" i="1" smtClean="0">
                                                <a:solidFill>
                                                  <a:schemeClr val="tx2"/>
                                                </a:solidFill>
                                                <a:latin typeface="Cambria Math" panose="02040503050406030204" pitchFamily="18" charset="0"/>
                                              </a:rPr>
                                              <m:t>𝑇</m:t>
                                            </m:r>
                                          </m:sub>
                                          <m:sup>
                                            <m:r>
                                              <a:rPr lang="en-GB" i="1">
                                                <a:solidFill>
                                                  <a:schemeClr val="tx2"/>
                                                </a:solidFill>
                                                <a:latin typeface="Cambria Math" panose="02040503050406030204" pitchFamily="18" charset="0"/>
                                              </a:rPr>
                                              <m:t>𝑛</m:t>
                                            </m:r>
                                          </m:sup>
                                        </m:sSubSup>
                                      </m:num>
                                      <m:den>
                                        <m:sSubSup>
                                          <m:sSubSupPr>
                                            <m:ctrlPr>
                                              <a:rPr lang="en-GB" i="1">
                                                <a:solidFill>
                                                  <a:schemeClr val="tx2"/>
                                                </a:solidFill>
                                                <a:latin typeface="Cambria Math" panose="02040503050406030204" pitchFamily="18" charset="0"/>
                                              </a:rPr>
                                            </m:ctrlPr>
                                          </m:sSubSupPr>
                                          <m:e>
                                            <m:r>
                                              <a:rPr lang="en-GB" i="1">
                                                <a:solidFill>
                                                  <a:schemeClr val="tx2"/>
                                                </a:solidFill>
                                                <a:latin typeface="Cambria Math" panose="02040503050406030204" pitchFamily="18" charset="0"/>
                                              </a:rPr>
                                              <m:t>|</m:t>
                                            </m:r>
                                            <m:r>
                                              <a:rPr lang="en-GB" i="1">
                                                <a:solidFill>
                                                  <a:schemeClr val="tx2"/>
                                                </a:solidFill>
                                                <a:latin typeface="Cambria Math" panose="02040503050406030204" pitchFamily="18" charset="0"/>
                                              </a:rPr>
                                              <m:t>𝑑𝑉</m:t>
                                            </m:r>
                                          </m:e>
                                          <m:sub>
                                            <m:r>
                                              <a:rPr lang="en-GB" b="0" i="1" smtClean="0">
                                                <a:solidFill>
                                                  <a:schemeClr val="tx2"/>
                                                </a:solidFill>
                                                <a:latin typeface="Cambria Math" panose="02040503050406030204" pitchFamily="18" charset="0"/>
                                              </a:rPr>
                                              <m:t>𝑇</m:t>
                                            </m:r>
                                          </m:sub>
                                          <m:sup>
                                            <m:r>
                                              <a:rPr lang="en-GB" i="1">
                                                <a:solidFill>
                                                  <a:schemeClr val="tx2"/>
                                                </a:solidFill>
                                                <a:latin typeface="Cambria Math" panose="02040503050406030204" pitchFamily="18" charset="0"/>
                                              </a:rPr>
                                              <m:t>𝑛</m:t>
                                            </m:r>
                                          </m:sup>
                                        </m:sSubSup>
                                        <m:r>
                                          <a:rPr lang="en-GB" i="1">
                                            <a:solidFill>
                                              <a:schemeClr val="tx2"/>
                                            </a:solidFill>
                                            <a:latin typeface="Cambria Math" panose="02040503050406030204" pitchFamily="18" charset="0"/>
                                          </a:rPr>
                                          <m:t>|</m:t>
                                        </m:r>
                                      </m:den>
                                    </m:f>
                                  </m:e>
                                </m:mr>
                              </m:m>
                            </m:e>
                          </m:d>
                        </m:e>
                        <m:sup>
                          <m:r>
                            <a:rPr lang="en-GB" b="0" i="1" smtClean="0">
                              <a:solidFill>
                                <a:schemeClr val="tx2"/>
                              </a:solidFill>
                              <a:latin typeface="Cambria Math" panose="02040503050406030204" pitchFamily="18" charset="0"/>
                            </a:rPr>
                            <m:t>𝑇</m:t>
                          </m:r>
                        </m:sup>
                      </m:sSup>
                    </m:oMath>
                  </m:oMathPara>
                </a14:m>
                <a:endParaRPr lang="en-GB" dirty="0">
                  <a:solidFill>
                    <a:schemeClr val="tx2"/>
                  </a:solidFill>
                </a:endParaRPr>
              </a:p>
            </p:txBody>
          </p:sp>
        </mc:Choice>
        <mc:Fallback>
          <p:sp>
            <p:nvSpPr>
              <p:cNvPr id="9" name="TextBox 8">
                <a:extLst>
                  <a:ext uri="{FF2B5EF4-FFF2-40B4-BE49-F238E27FC236}">
                    <a16:creationId xmlns:a16="http://schemas.microsoft.com/office/drawing/2014/main" id="{9DBFF599-E631-0E7B-4EF7-A32DCAF1FFE4}"/>
                  </a:ext>
                </a:extLst>
              </p:cNvPr>
              <p:cNvSpPr txBox="1">
                <a:spLocks noRot="1" noChangeAspect="1" noMove="1" noResize="1" noEditPoints="1" noAdjustHandles="1" noChangeArrowheads="1" noChangeShapeType="1" noTextEdit="1"/>
              </p:cNvSpPr>
              <p:nvPr/>
            </p:nvSpPr>
            <p:spPr>
              <a:xfrm>
                <a:off x="732913" y="2401895"/>
                <a:ext cx="1996637" cy="1053815"/>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A6AE97E9-CE28-446C-0449-0788BE598394}"/>
                  </a:ext>
                </a:extLst>
              </p:cNvPr>
              <p:cNvSpPr txBox="1"/>
              <p:nvPr/>
            </p:nvSpPr>
            <p:spPr>
              <a:xfrm>
                <a:off x="719675" y="3520896"/>
                <a:ext cx="123835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tx2"/>
                          </a:solidFill>
                          <a:latin typeface="Cambria Math" panose="02040503050406030204" pitchFamily="18" charset="0"/>
                          <a:ea typeface="Cambria Math" panose="02040503050406030204" pitchFamily="18" charset="0"/>
                        </a:rPr>
                        <m:t>𝛽</m:t>
                      </m:r>
                      <m:r>
                        <a:rPr lang="en-GB" b="0" i="1" smtClean="0">
                          <a:solidFill>
                            <a:schemeClr val="tx2"/>
                          </a:solidFill>
                          <a:latin typeface="Cambria Math" panose="02040503050406030204" pitchFamily="18" charset="0"/>
                        </a:rPr>
                        <m:t>=</m:t>
                      </m:r>
                      <m:sSup>
                        <m:sSupPr>
                          <m:ctrlPr>
                            <a:rPr lang="en-GB" i="1">
                              <a:solidFill>
                                <a:schemeClr val="tx2"/>
                              </a:solidFill>
                              <a:latin typeface="Cambria Math" panose="02040503050406030204" pitchFamily="18" charset="0"/>
                            </a:rPr>
                          </m:ctrlPr>
                        </m:sSupPr>
                        <m:e>
                          <m:d>
                            <m:dPr>
                              <m:begChr m:val="["/>
                              <m:endChr m:val="]"/>
                              <m:ctrlPr>
                                <a:rPr lang="en-GB" i="1">
                                  <a:solidFill>
                                    <a:schemeClr val="tx2"/>
                                  </a:solidFill>
                                  <a:latin typeface="Cambria Math" panose="02040503050406030204" pitchFamily="18" charset="0"/>
                                </a:rPr>
                              </m:ctrlPr>
                            </m:dPr>
                            <m:e>
                              <m:m>
                                <m:mPr>
                                  <m:mcs>
                                    <m:mc>
                                      <m:mcPr>
                                        <m:count m:val="2"/>
                                        <m:mcJc m:val="center"/>
                                      </m:mcPr>
                                    </m:mc>
                                  </m:mcs>
                                  <m:ctrlPr>
                                    <a:rPr lang="en-GB" i="1" smtClean="0">
                                      <a:solidFill>
                                        <a:schemeClr val="tx2"/>
                                      </a:solidFill>
                                      <a:latin typeface="Cambria Math" panose="02040503050406030204" pitchFamily="18" charset="0"/>
                                    </a:rPr>
                                  </m:ctrlPr>
                                </m:mPr>
                                <m:mr>
                                  <m:e>
                                    <m:sSub>
                                      <m:sSubPr>
                                        <m:ctrlPr>
                                          <a:rPr lang="en-GB" i="1" smtClean="0">
                                            <a:solidFill>
                                              <a:schemeClr val="tx2"/>
                                            </a:solidFill>
                                            <a:latin typeface="Cambria Math" panose="02040503050406030204" pitchFamily="18" charset="0"/>
                                          </a:rPr>
                                        </m:ctrlPr>
                                      </m:sSubPr>
                                      <m:e>
                                        <m:r>
                                          <a:rPr lang="en-GB" b="0" i="1" smtClean="0">
                                            <a:solidFill>
                                              <a:schemeClr val="tx2"/>
                                            </a:solidFill>
                                            <a:latin typeface="Cambria Math" panose="02040503050406030204" pitchFamily="18" charset="0"/>
                                          </a:rPr>
                                          <m:t>𝑅</m:t>
                                        </m:r>
                                      </m:e>
                                      <m:sub>
                                        <m:r>
                                          <a:rPr lang="en-GB" b="0" i="1" smtClean="0">
                                            <a:solidFill>
                                              <a:schemeClr val="tx2"/>
                                            </a:solidFill>
                                            <a:latin typeface="Cambria Math" panose="02040503050406030204" pitchFamily="18" charset="0"/>
                                          </a:rPr>
                                          <m:t>𝑝</m:t>
                                        </m:r>
                                      </m:sub>
                                    </m:sSub>
                                  </m:e>
                                  <m:e>
                                    <m:sSub>
                                      <m:sSubPr>
                                        <m:ctrlPr>
                                          <a:rPr lang="en-GB" i="1">
                                            <a:solidFill>
                                              <a:schemeClr val="tx2"/>
                                            </a:solidFill>
                                            <a:latin typeface="Cambria Math" panose="02040503050406030204" pitchFamily="18" charset="0"/>
                                          </a:rPr>
                                        </m:ctrlPr>
                                      </m:sSubPr>
                                      <m:e>
                                        <m:r>
                                          <a:rPr lang="en-GB" i="1">
                                            <a:solidFill>
                                              <a:schemeClr val="tx2"/>
                                            </a:solidFill>
                                            <a:latin typeface="Cambria Math" panose="02040503050406030204" pitchFamily="18" charset="0"/>
                                          </a:rPr>
                                          <m:t>𝑅</m:t>
                                        </m:r>
                                      </m:e>
                                      <m:sub>
                                        <m:r>
                                          <a:rPr lang="en-GB" b="0" i="1" smtClean="0">
                                            <a:solidFill>
                                              <a:schemeClr val="tx2"/>
                                            </a:solidFill>
                                            <a:latin typeface="Cambria Math" panose="02040503050406030204" pitchFamily="18" charset="0"/>
                                          </a:rPr>
                                          <m:t>𝑛</m:t>
                                        </m:r>
                                      </m:sub>
                                    </m:sSub>
                                  </m:e>
                                </m:mr>
                              </m:m>
                            </m:e>
                          </m:d>
                        </m:e>
                        <m:sup>
                          <m:r>
                            <a:rPr lang="en-GB" i="1">
                              <a:solidFill>
                                <a:schemeClr val="tx2"/>
                              </a:solidFill>
                              <a:latin typeface="Cambria Math" panose="02040503050406030204" pitchFamily="18" charset="0"/>
                            </a:rPr>
                            <m:t>𝑇</m:t>
                          </m:r>
                        </m:sup>
                      </m:sSup>
                    </m:oMath>
                  </m:oMathPara>
                </a14:m>
                <a:endParaRPr lang="en-GB" dirty="0">
                  <a:solidFill>
                    <a:schemeClr val="tx2"/>
                  </a:solidFill>
                </a:endParaRPr>
              </a:p>
            </p:txBody>
          </p:sp>
        </mc:Choice>
        <mc:Fallback>
          <p:sp>
            <p:nvSpPr>
              <p:cNvPr id="10" name="TextBox 9">
                <a:extLst>
                  <a:ext uri="{FF2B5EF4-FFF2-40B4-BE49-F238E27FC236}">
                    <a16:creationId xmlns:a16="http://schemas.microsoft.com/office/drawing/2014/main" id="{A6AE97E9-CE28-446C-0449-0788BE598394}"/>
                  </a:ext>
                </a:extLst>
              </p:cNvPr>
              <p:cNvSpPr txBox="1">
                <a:spLocks noRot="1" noChangeAspect="1" noMove="1" noResize="1" noEditPoints="1" noAdjustHandles="1" noChangeArrowheads="1" noChangeShapeType="1" noTextEdit="1"/>
              </p:cNvSpPr>
              <p:nvPr/>
            </p:nvSpPr>
            <p:spPr>
              <a:xfrm>
                <a:off x="719675" y="3520896"/>
                <a:ext cx="1238352" cy="215444"/>
              </a:xfrm>
              <a:prstGeom prst="rect">
                <a:avLst/>
              </a:prstGeom>
              <a:blipFill>
                <a:blip r:embed="rId4"/>
                <a:stretch>
                  <a:fillRect l="-2463" t="-2857" b="-34286"/>
                </a:stretch>
              </a:blipFill>
            </p:spPr>
            <p:txBody>
              <a:bodyPr/>
              <a:lstStyle/>
              <a:p>
                <a:r>
                  <a:rPr lang="en-GB">
                    <a:noFill/>
                  </a:rPr>
                  <a:t> </a:t>
                </a:r>
              </a:p>
            </p:txBody>
          </p:sp>
        </mc:Fallback>
      </mc:AlternateContent>
      <p:sp>
        <p:nvSpPr>
          <p:cNvPr id="11" name="Google Shape;1517;p59">
            <a:extLst>
              <a:ext uri="{FF2B5EF4-FFF2-40B4-BE49-F238E27FC236}">
                <a16:creationId xmlns:a16="http://schemas.microsoft.com/office/drawing/2014/main" id="{BFDAC339-FF85-9007-6CE5-63A8BDDC757C}"/>
              </a:ext>
            </a:extLst>
          </p:cNvPr>
          <p:cNvSpPr txBox="1">
            <a:spLocks/>
          </p:cNvSpPr>
          <p:nvPr/>
        </p:nvSpPr>
        <p:spPr>
          <a:xfrm>
            <a:off x="699200" y="3851753"/>
            <a:ext cx="3180865" cy="295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DM Sans"/>
              <a:buNone/>
              <a:defRPr sz="1800" b="1" i="0" u="none" strike="noStrike" cap="none">
                <a:solidFill>
                  <a:schemeClr val="accent5"/>
                </a:solidFill>
                <a:latin typeface="DM Sans"/>
                <a:ea typeface="DM Sans"/>
                <a:cs typeface="DM Sans"/>
                <a:sym typeface="DM Sans"/>
              </a:defRPr>
            </a:lvl1pPr>
            <a:lvl2pPr marR="0" lvl="1"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2pPr>
            <a:lvl3pPr marR="0" lvl="2"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3pPr>
            <a:lvl4pPr marR="0" lvl="3"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4pPr>
            <a:lvl5pPr marR="0" lvl="4"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5pPr>
            <a:lvl6pPr marR="0" lvl="5"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6pPr>
            <a:lvl7pPr marR="0" lvl="6"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7pPr>
            <a:lvl8pPr marR="0" lvl="7"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8pPr>
            <a:lvl9pPr marR="0" lvl="8"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9pPr>
          </a:lstStyle>
          <a:p>
            <a:pPr algn="l"/>
            <a:r>
              <a:rPr lang="en-GB" dirty="0"/>
              <a:t>Pseudo </a:t>
            </a:r>
            <a:r>
              <a:rPr lang="en-GB" dirty="0" err="1"/>
              <a:t>medidas</a:t>
            </a:r>
            <a:endParaRPr lang="en-GB" dirty="0"/>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67934DCC-62F5-47C7-525C-873BD2C4D2D5}"/>
                  </a:ext>
                </a:extLst>
              </p:cNvPr>
              <p:cNvSpPr txBox="1"/>
              <p:nvPr/>
            </p:nvSpPr>
            <p:spPr>
              <a:xfrm>
                <a:off x="736186" y="4197965"/>
                <a:ext cx="666336" cy="4311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chemeClr val="tx2"/>
                              </a:solidFill>
                              <a:latin typeface="Cambria Math" panose="02040503050406030204" pitchFamily="18" charset="0"/>
                              <a:ea typeface="Cambria Math" panose="02040503050406030204" pitchFamily="18" charset="0"/>
                            </a:rPr>
                          </m:ctrlPr>
                        </m:sSubPr>
                        <m:e>
                          <m:f>
                            <m:fPr>
                              <m:ctrlPr>
                                <a:rPr lang="en-GB" i="1">
                                  <a:solidFill>
                                    <a:schemeClr val="tx2"/>
                                  </a:solidFill>
                                  <a:latin typeface="Cambria Math" panose="02040503050406030204" pitchFamily="18" charset="0"/>
                                  <a:ea typeface="Cambria Math" panose="02040503050406030204" pitchFamily="18" charset="0"/>
                                </a:rPr>
                              </m:ctrlPr>
                            </m:fPr>
                            <m:num>
                              <m:r>
                                <a:rPr lang="en-GB" i="1">
                                  <a:solidFill>
                                    <a:schemeClr val="tx2"/>
                                  </a:solidFill>
                                  <a:latin typeface="Cambria Math" panose="02040503050406030204" pitchFamily="18" charset="0"/>
                                  <a:ea typeface="Cambria Math" panose="02040503050406030204" pitchFamily="18" charset="0"/>
                                </a:rPr>
                                <m:t>𝑅</m:t>
                              </m:r>
                            </m:num>
                            <m:den>
                              <m:r>
                                <a:rPr lang="en-GB" i="1">
                                  <a:solidFill>
                                    <a:schemeClr val="tx2"/>
                                  </a:solidFill>
                                  <a:latin typeface="Cambria Math" panose="02040503050406030204" pitchFamily="18" charset="0"/>
                                  <a:ea typeface="Cambria Math" panose="02040503050406030204" pitchFamily="18" charset="0"/>
                                </a:rPr>
                                <m:t>𝑋</m:t>
                              </m:r>
                            </m:den>
                          </m:f>
                        </m:e>
                        <m:sub>
                          <m:r>
                            <a:rPr lang="en-GB" b="0" i="1" smtClean="0">
                              <a:solidFill>
                                <a:schemeClr val="tx2"/>
                              </a:solidFill>
                              <a:latin typeface="Cambria Math" panose="02040503050406030204" pitchFamily="18" charset="0"/>
                              <a:ea typeface="Cambria Math" panose="02040503050406030204" pitchFamily="18" charset="0"/>
                            </a:rPr>
                            <m:t>𝑎𝑣</m:t>
                          </m:r>
                        </m:sub>
                      </m:sSub>
                      <m:r>
                        <a:rPr lang="en-GB" i="1">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2</m:t>
                      </m:r>
                    </m:oMath>
                  </m:oMathPara>
                </a14:m>
                <a:endParaRPr lang="en-GB" dirty="0">
                  <a:solidFill>
                    <a:schemeClr val="tx2"/>
                  </a:solidFill>
                </a:endParaRPr>
              </a:p>
            </p:txBody>
          </p:sp>
        </mc:Choice>
        <mc:Fallback>
          <p:sp>
            <p:nvSpPr>
              <p:cNvPr id="12" name="TextBox 11">
                <a:extLst>
                  <a:ext uri="{FF2B5EF4-FFF2-40B4-BE49-F238E27FC236}">
                    <a16:creationId xmlns:a16="http://schemas.microsoft.com/office/drawing/2014/main" id="{67934DCC-62F5-47C7-525C-873BD2C4D2D5}"/>
                  </a:ext>
                </a:extLst>
              </p:cNvPr>
              <p:cNvSpPr txBox="1">
                <a:spLocks noRot="1" noChangeAspect="1" noMove="1" noResize="1" noEditPoints="1" noAdjustHandles="1" noChangeArrowheads="1" noChangeShapeType="1" noTextEdit="1"/>
              </p:cNvSpPr>
              <p:nvPr/>
            </p:nvSpPr>
            <p:spPr>
              <a:xfrm>
                <a:off x="736186" y="4197965"/>
                <a:ext cx="666336" cy="431144"/>
              </a:xfrm>
              <a:prstGeom prst="rect">
                <a:avLst/>
              </a:prstGeom>
              <a:blipFill>
                <a:blip r:embed="rId5"/>
                <a:stretch>
                  <a:fillRect l="-5505" t="-1429" r="-5505" b="-7143"/>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9480A8F-5072-0AED-AA05-7F61507DFB46}"/>
                  </a:ext>
                </a:extLst>
              </p:cNvPr>
              <p:cNvSpPr txBox="1"/>
              <p:nvPr/>
            </p:nvSpPr>
            <p:spPr>
              <a:xfrm>
                <a:off x="731086" y="1223627"/>
                <a:ext cx="2532505" cy="453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i="1" smtClean="0">
                              <a:solidFill>
                                <a:schemeClr val="tx1"/>
                              </a:solidFill>
                              <a:latin typeface="Cambria Math" panose="02040503050406030204" pitchFamily="18" charset="0"/>
                              <a:ea typeface="Cambria Math" panose="02040503050406030204" pitchFamily="18" charset="0"/>
                            </a:rPr>
                          </m:ctrlPr>
                        </m:dPr>
                        <m:e>
                          <m:r>
                            <m:rPr>
                              <m:brk m:alnAt="7"/>
                            </m:rPr>
                            <a:rPr lang="en-GB" i="1">
                              <a:solidFill>
                                <a:schemeClr val="tx1"/>
                              </a:solidFill>
                              <a:latin typeface="Cambria Math" panose="02040503050406030204" pitchFamily="18" charset="0"/>
                              <a:ea typeface="Cambria Math" panose="02040503050406030204" pitchFamily="18" charset="0"/>
                            </a:rPr>
                            <m:t>∆</m:t>
                          </m:r>
                          <m:r>
                            <a:rPr lang="en-GB" b="0" i="1" smtClean="0">
                              <a:solidFill>
                                <a:schemeClr val="tx1"/>
                              </a:solidFill>
                              <a:latin typeface="Cambria Math" panose="02040503050406030204" pitchFamily="18" charset="0"/>
                              <a:ea typeface="Cambria Math" panose="02040503050406030204" pitchFamily="18" charset="0"/>
                            </a:rPr>
                            <m:t>|</m:t>
                          </m:r>
                          <m:r>
                            <a:rPr lang="en-GB" i="1">
                              <a:solidFill>
                                <a:schemeClr val="tx1"/>
                              </a:solidFill>
                              <a:latin typeface="Cambria Math" panose="02040503050406030204" pitchFamily="18" charset="0"/>
                              <a:ea typeface="Cambria Math" panose="02040503050406030204" pitchFamily="18" charset="0"/>
                            </a:rPr>
                            <m:t>𝑑</m:t>
                          </m:r>
                          <m:sSub>
                            <m:sSubPr>
                              <m:ctrlPr>
                                <a:rPr lang="en-GB" i="1" smtClean="0">
                                  <a:solidFill>
                                    <a:schemeClr val="tx1"/>
                                  </a:solidFill>
                                  <a:latin typeface="Cambria Math" panose="02040503050406030204" pitchFamily="18" charset="0"/>
                                  <a:ea typeface="Cambria Math" panose="02040503050406030204" pitchFamily="18" charset="0"/>
                                </a:rPr>
                              </m:ctrlPr>
                            </m:sSubPr>
                            <m:e>
                              <m:r>
                                <a:rPr lang="en-GB" b="0" i="1" smtClean="0">
                                  <a:solidFill>
                                    <a:schemeClr val="tx1"/>
                                  </a:solidFill>
                                  <a:latin typeface="Cambria Math" panose="02040503050406030204" pitchFamily="18" charset="0"/>
                                  <a:ea typeface="Cambria Math" panose="02040503050406030204" pitchFamily="18" charset="0"/>
                                </a:rPr>
                                <m:t>𝑉</m:t>
                              </m:r>
                            </m:e>
                            <m:sub>
                              <m:r>
                                <a:rPr lang="en-GB" b="0" i="1" smtClean="0">
                                  <a:solidFill>
                                    <a:schemeClr val="tx1"/>
                                  </a:solidFill>
                                  <a:latin typeface="Cambria Math" panose="02040503050406030204" pitchFamily="18" charset="0"/>
                                  <a:ea typeface="Cambria Math" panose="02040503050406030204" pitchFamily="18" charset="0"/>
                                </a:rPr>
                                <m:t>𝑖𝑗</m:t>
                              </m:r>
                            </m:sub>
                          </m:sSub>
                          <m:r>
                            <a:rPr lang="en-GB" b="0" i="1" smtClean="0">
                              <a:solidFill>
                                <a:schemeClr val="tx1"/>
                              </a:solidFill>
                              <a:latin typeface="Cambria Math" panose="02040503050406030204" pitchFamily="18" charset="0"/>
                              <a:ea typeface="Cambria Math" panose="02040503050406030204" pitchFamily="18" charset="0"/>
                            </a:rPr>
                            <m:t>|</m:t>
                          </m:r>
                        </m:e>
                      </m:d>
                      <m:r>
                        <a:rPr lang="en-GB" i="1">
                          <a:solidFill>
                            <a:schemeClr val="tx1"/>
                          </a:solidFill>
                          <a:latin typeface="Cambria Math" panose="02040503050406030204" pitchFamily="18" charset="0"/>
                          <a:ea typeface="Cambria Math" panose="02040503050406030204" pitchFamily="18" charset="0"/>
                        </a:rPr>
                        <m:t>≈</m:t>
                      </m:r>
                      <m:d>
                        <m:dPr>
                          <m:begChr m:val="["/>
                          <m:endChr m:val="]"/>
                          <m:ctrlPr>
                            <a:rPr lang="en-GB" b="0" i="1" smtClean="0">
                              <a:solidFill>
                                <a:schemeClr val="tx1"/>
                              </a:solidFill>
                              <a:latin typeface="Cambria Math" panose="02040503050406030204" pitchFamily="18" charset="0"/>
                              <a:ea typeface="Cambria Math" panose="02040503050406030204" pitchFamily="18" charset="0"/>
                            </a:rPr>
                          </m:ctrlPr>
                        </m:dPr>
                        <m:e>
                          <m:m>
                            <m:mPr>
                              <m:mcs>
                                <m:mc>
                                  <m:mcPr>
                                    <m:count m:val="2"/>
                                    <m:mcJc m:val="center"/>
                                  </m:mcPr>
                                </m:mc>
                              </m:mcs>
                              <m:ctrlPr>
                                <a:rPr lang="en-GB" b="0" i="1" smtClean="0">
                                  <a:solidFill>
                                    <a:schemeClr val="tx1"/>
                                  </a:solidFill>
                                  <a:latin typeface="Cambria Math" panose="02040503050406030204" pitchFamily="18" charset="0"/>
                                  <a:ea typeface="Cambria Math" panose="02040503050406030204" pitchFamily="18" charset="0"/>
                                </a:rPr>
                              </m:ctrlPr>
                            </m:mPr>
                            <m:mr>
                              <m:e>
                                <m:r>
                                  <m:rPr>
                                    <m:brk m:alnAt="7"/>
                                  </m:rPr>
                                  <a:rPr lang="en-GB" b="0" i="1" smtClean="0">
                                    <a:solidFill>
                                      <a:schemeClr val="tx1"/>
                                    </a:solidFill>
                                    <a:latin typeface="Cambria Math" panose="02040503050406030204" pitchFamily="18" charset="0"/>
                                    <a:ea typeface="Cambria Math" panose="02040503050406030204" pitchFamily="18" charset="0"/>
                                  </a:rPr>
                                  <m:t>𝑅</m:t>
                                </m:r>
                              </m:e>
                              <m:e>
                                <m:r>
                                  <a:rPr lang="en-GB" b="0" i="1" smtClean="0">
                                    <a:solidFill>
                                      <a:schemeClr val="tx1"/>
                                    </a:solidFill>
                                    <a:latin typeface="Cambria Math" panose="02040503050406030204" pitchFamily="18" charset="0"/>
                                    <a:ea typeface="Cambria Math" panose="02040503050406030204" pitchFamily="18" charset="0"/>
                                  </a:rPr>
                                  <m:t>𝑋</m:t>
                                </m:r>
                              </m:e>
                            </m:mr>
                          </m:m>
                        </m:e>
                      </m:d>
                      <m:sSup>
                        <m:sSupPr>
                          <m:ctrlPr>
                            <a:rPr lang="en-GB" b="0" i="1" smtClean="0">
                              <a:solidFill>
                                <a:schemeClr val="tx1"/>
                              </a:solidFill>
                              <a:latin typeface="Cambria Math" panose="02040503050406030204" pitchFamily="18" charset="0"/>
                              <a:ea typeface="Cambria Math" panose="02040503050406030204" pitchFamily="18" charset="0"/>
                            </a:rPr>
                          </m:ctrlPr>
                        </m:sSupPr>
                        <m:e>
                          <m:d>
                            <m:dPr>
                              <m:begChr m:val="["/>
                              <m:endChr m:val="]"/>
                              <m:ctrlPr>
                                <a:rPr lang="en-GB" i="1">
                                  <a:solidFill>
                                    <a:schemeClr val="tx1"/>
                                  </a:solidFill>
                                  <a:latin typeface="Cambria Math" panose="02040503050406030204" pitchFamily="18" charset="0"/>
                                  <a:ea typeface="Cambria Math" panose="02040503050406030204" pitchFamily="18" charset="0"/>
                                </a:rPr>
                              </m:ctrlPr>
                            </m:dPr>
                            <m:e>
                              <m:m>
                                <m:mPr>
                                  <m:mcs>
                                    <m:mc>
                                      <m:mcPr>
                                        <m:count m:val="2"/>
                                        <m:mcJc m:val="center"/>
                                      </m:mcPr>
                                    </m:mc>
                                  </m:mcs>
                                  <m:ctrlPr>
                                    <a:rPr lang="en-GB" i="1">
                                      <a:solidFill>
                                        <a:schemeClr val="tx1"/>
                                      </a:solidFill>
                                      <a:latin typeface="Cambria Math" panose="02040503050406030204" pitchFamily="18" charset="0"/>
                                      <a:ea typeface="Cambria Math" panose="02040503050406030204" pitchFamily="18" charset="0"/>
                                    </a:rPr>
                                  </m:ctrlPr>
                                </m:mPr>
                                <m:mr>
                                  <m:e>
                                    <m:f>
                                      <m:fPr>
                                        <m:ctrlPr>
                                          <a:rPr lang="en-GB" i="1">
                                            <a:solidFill>
                                              <a:schemeClr val="tx1"/>
                                            </a:solidFill>
                                            <a:latin typeface="Cambria Math" panose="02040503050406030204" pitchFamily="18" charset="0"/>
                                            <a:ea typeface="Cambria Math" panose="02040503050406030204" pitchFamily="18" charset="0"/>
                                          </a:rPr>
                                        </m:ctrlPr>
                                      </m:fPr>
                                      <m:num>
                                        <m:r>
                                          <m:rPr>
                                            <m:brk m:alnAt="7"/>
                                          </m:rPr>
                                          <a:rPr lang="en-GB" i="1">
                                            <a:solidFill>
                                              <a:schemeClr val="tx1"/>
                                            </a:solidFill>
                                            <a:latin typeface="Cambria Math" panose="02040503050406030204" pitchFamily="18" charset="0"/>
                                            <a:ea typeface="Cambria Math" panose="02040503050406030204" pitchFamily="18" charset="0"/>
                                          </a:rPr>
                                          <m:t>∆</m:t>
                                        </m:r>
                                        <m:sSub>
                                          <m:sSubPr>
                                            <m:ctrlPr>
                                              <a:rPr lang="en-GB" i="1">
                                                <a:solidFill>
                                                  <a:schemeClr val="tx1"/>
                                                </a:solidFill>
                                                <a:latin typeface="Cambria Math" panose="02040503050406030204" pitchFamily="18" charset="0"/>
                                                <a:ea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𝑃</m:t>
                                            </m:r>
                                          </m:e>
                                          <m:sub>
                                            <m:r>
                                              <a:rPr lang="en-GB" i="1">
                                                <a:solidFill>
                                                  <a:schemeClr val="tx1"/>
                                                </a:solidFill>
                                                <a:latin typeface="Cambria Math" panose="02040503050406030204" pitchFamily="18" charset="0"/>
                                                <a:ea typeface="Cambria Math" panose="02040503050406030204" pitchFamily="18" charset="0"/>
                                              </a:rPr>
                                              <m:t>𝑖𝑗</m:t>
                                            </m:r>
                                          </m:sub>
                                        </m:sSub>
                                      </m:num>
                                      <m:den>
                                        <m:r>
                                          <a:rPr lang="en-GB" i="1">
                                            <a:solidFill>
                                              <a:schemeClr val="tx1"/>
                                            </a:solidFill>
                                            <a:latin typeface="Cambria Math" panose="02040503050406030204" pitchFamily="18" charset="0"/>
                                            <a:ea typeface="Cambria Math" panose="02040503050406030204" pitchFamily="18" charset="0"/>
                                          </a:rPr>
                                          <m:t>𝑑𝑉</m:t>
                                        </m:r>
                                      </m:den>
                                    </m:f>
                                  </m:e>
                                  <m:e>
                                    <m:f>
                                      <m:fPr>
                                        <m:ctrlPr>
                                          <a:rPr lang="en-GB" i="1">
                                            <a:solidFill>
                                              <a:schemeClr val="tx1"/>
                                            </a:solidFill>
                                            <a:latin typeface="Cambria Math" panose="02040503050406030204" pitchFamily="18" charset="0"/>
                                            <a:ea typeface="Cambria Math" panose="02040503050406030204" pitchFamily="18" charset="0"/>
                                          </a:rPr>
                                        </m:ctrlPr>
                                      </m:fPr>
                                      <m:num>
                                        <m:r>
                                          <m:rPr>
                                            <m:brk m:alnAt="7"/>
                                          </m:rPr>
                                          <a:rPr lang="en-GB" i="1">
                                            <a:solidFill>
                                              <a:schemeClr val="tx1"/>
                                            </a:solidFill>
                                            <a:latin typeface="Cambria Math" panose="02040503050406030204" pitchFamily="18" charset="0"/>
                                            <a:ea typeface="Cambria Math" panose="02040503050406030204" pitchFamily="18" charset="0"/>
                                          </a:rPr>
                                          <m:t>∆</m:t>
                                        </m:r>
                                        <m:sSub>
                                          <m:sSubPr>
                                            <m:ctrlPr>
                                              <a:rPr lang="en-GB" i="1">
                                                <a:solidFill>
                                                  <a:schemeClr val="tx1"/>
                                                </a:solidFill>
                                                <a:latin typeface="Cambria Math" panose="02040503050406030204" pitchFamily="18" charset="0"/>
                                                <a:ea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𝑄</m:t>
                                            </m:r>
                                          </m:e>
                                          <m:sub>
                                            <m:r>
                                              <a:rPr lang="en-GB" i="1">
                                                <a:solidFill>
                                                  <a:schemeClr val="tx1"/>
                                                </a:solidFill>
                                                <a:latin typeface="Cambria Math" panose="02040503050406030204" pitchFamily="18" charset="0"/>
                                                <a:ea typeface="Cambria Math" panose="02040503050406030204" pitchFamily="18" charset="0"/>
                                              </a:rPr>
                                              <m:t>𝑖𝑗</m:t>
                                            </m:r>
                                          </m:sub>
                                        </m:sSub>
                                      </m:num>
                                      <m:den>
                                        <m:r>
                                          <a:rPr lang="en-GB" i="1">
                                            <a:solidFill>
                                              <a:schemeClr val="tx1"/>
                                            </a:solidFill>
                                            <a:latin typeface="Cambria Math" panose="02040503050406030204" pitchFamily="18" charset="0"/>
                                            <a:ea typeface="Cambria Math" panose="02040503050406030204" pitchFamily="18" charset="0"/>
                                          </a:rPr>
                                          <m:t>𝑑𝑉</m:t>
                                        </m:r>
                                      </m:den>
                                    </m:f>
                                  </m:e>
                                </m:mr>
                              </m:m>
                            </m:e>
                          </m:d>
                        </m:e>
                        <m:sup>
                          <m:r>
                            <a:rPr lang="en-GB" b="0" i="1" smtClean="0">
                              <a:solidFill>
                                <a:schemeClr val="tx1"/>
                              </a:solidFill>
                              <a:latin typeface="Cambria Math" panose="02040503050406030204" pitchFamily="18" charset="0"/>
                              <a:ea typeface="Cambria Math" panose="02040503050406030204" pitchFamily="18" charset="0"/>
                            </a:rPr>
                            <m:t>𝑇</m:t>
                          </m:r>
                        </m:sup>
                      </m:sSup>
                    </m:oMath>
                  </m:oMathPara>
                </a14:m>
                <a:endParaRPr lang="en-GB" dirty="0"/>
              </a:p>
            </p:txBody>
          </p:sp>
        </mc:Choice>
        <mc:Fallback>
          <p:sp>
            <p:nvSpPr>
              <p:cNvPr id="6" name="TextBox 5">
                <a:extLst>
                  <a:ext uri="{FF2B5EF4-FFF2-40B4-BE49-F238E27FC236}">
                    <a16:creationId xmlns:a16="http://schemas.microsoft.com/office/drawing/2014/main" id="{39480A8F-5072-0AED-AA05-7F61507DFB46}"/>
                  </a:ext>
                </a:extLst>
              </p:cNvPr>
              <p:cNvSpPr txBox="1">
                <a:spLocks noRot="1" noChangeAspect="1" noMove="1" noResize="1" noEditPoints="1" noAdjustHandles="1" noChangeArrowheads="1" noChangeShapeType="1" noTextEdit="1"/>
              </p:cNvSpPr>
              <p:nvPr/>
            </p:nvSpPr>
            <p:spPr>
              <a:xfrm>
                <a:off x="731086" y="1223627"/>
                <a:ext cx="2532505" cy="453522"/>
              </a:xfrm>
              <a:prstGeom prst="rect">
                <a:avLst/>
              </a:prstGeom>
              <a:blipFill>
                <a:blip r:embed="rId6"/>
                <a:stretch>
                  <a:fillRect/>
                </a:stretch>
              </a:blipFill>
            </p:spPr>
            <p:txBody>
              <a:bodyPr/>
              <a:lstStyle/>
              <a:p>
                <a:r>
                  <a:rPr lang="en-GB">
                    <a:noFill/>
                  </a:rPr>
                  <a:t> </a:t>
                </a:r>
              </a:p>
            </p:txBody>
          </p:sp>
        </mc:Fallback>
      </mc:AlternateContent>
      <p:sp>
        <p:nvSpPr>
          <p:cNvPr id="19" name="Google Shape;849;p43">
            <a:extLst>
              <a:ext uri="{FF2B5EF4-FFF2-40B4-BE49-F238E27FC236}">
                <a16:creationId xmlns:a16="http://schemas.microsoft.com/office/drawing/2014/main" id="{24C9B61D-9402-FBF8-4B6F-97F4128C261F}"/>
              </a:ext>
            </a:extLst>
          </p:cNvPr>
          <p:cNvSpPr txBox="1"/>
          <p:nvPr/>
        </p:nvSpPr>
        <p:spPr>
          <a:xfrm>
            <a:off x="4160169" y="1299955"/>
            <a:ext cx="894300" cy="484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endParaRPr lang="en-GB" sz="1200" dirty="0">
              <a:solidFill>
                <a:srgbClr val="FFFFFF"/>
              </a:solidFill>
              <a:latin typeface="DM Sans"/>
              <a:ea typeface="DM Sans"/>
              <a:cs typeface="DM Sans"/>
              <a:sym typeface="DM Sans"/>
            </a:endParaRPr>
          </a:p>
        </p:txBody>
      </p:sp>
      <p:cxnSp>
        <p:nvCxnSpPr>
          <p:cNvPr id="20" name="Straight Arrow Connector 19">
            <a:extLst>
              <a:ext uri="{FF2B5EF4-FFF2-40B4-BE49-F238E27FC236}">
                <a16:creationId xmlns:a16="http://schemas.microsoft.com/office/drawing/2014/main" id="{0244A785-DBC3-D791-2FB9-E66ADCD12F74}"/>
              </a:ext>
            </a:extLst>
          </p:cNvPr>
          <p:cNvCxnSpPr>
            <a:cxnSpLocks/>
          </p:cNvCxnSpPr>
          <p:nvPr/>
        </p:nvCxnSpPr>
        <p:spPr>
          <a:xfrm>
            <a:off x="3354216" y="1490077"/>
            <a:ext cx="67395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21" name="Google Shape;1520;p59">
                <a:extLst>
                  <a:ext uri="{FF2B5EF4-FFF2-40B4-BE49-F238E27FC236}">
                    <a16:creationId xmlns:a16="http://schemas.microsoft.com/office/drawing/2014/main" id="{860CCF4E-C526-9500-8D31-3965F599F9ED}"/>
                  </a:ext>
                </a:extLst>
              </p:cNvPr>
              <p:cNvSpPr txBox="1">
                <a:spLocks/>
              </p:cNvSpPr>
              <p:nvPr/>
            </p:nvSpPr>
            <p:spPr>
              <a:xfrm>
                <a:off x="3984844" y="1076980"/>
                <a:ext cx="1043569" cy="867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2800"/>
                  <a:buFont typeface="DM Sans"/>
                  <a:buNone/>
                  <a:defRPr sz="1400" b="0" i="0" u="none" strike="noStrike" cap="none">
                    <a:solidFill>
                      <a:schemeClr val="lt2"/>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9pPr>
              </a:lstStyle>
              <a:p>
                <a:pPr marL="0" indent="0" algn="l"/>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𝑋𝑄</m:t>
                      </m:r>
                      <m:r>
                        <a:rPr lang="en-GB" b="0" i="1" smtClean="0">
                          <a:latin typeface="Cambria Math" panose="02040503050406030204" pitchFamily="18" charset="0"/>
                        </a:rPr>
                        <m:t>≪</m:t>
                      </m:r>
                      <m:r>
                        <a:rPr lang="en-GB" b="0" i="1" smtClean="0">
                          <a:latin typeface="Cambria Math" panose="02040503050406030204" pitchFamily="18" charset="0"/>
                        </a:rPr>
                        <m:t>𝑅𝑃</m:t>
                      </m:r>
                    </m:oMath>
                  </m:oMathPara>
                </a14:m>
                <a:endParaRPr lang="pt-BR" dirty="0"/>
              </a:p>
            </p:txBody>
          </p:sp>
        </mc:Choice>
        <mc:Fallback>
          <p:sp>
            <p:nvSpPr>
              <p:cNvPr id="21" name="Google Shape;1520;p59">
                <a:extLst>
                  <a:ext uri="{FF2B5EF4-FFF2-40B4-BE49-F238E27FC236}">
                    <a16:creationId xmlns:a16="http://schemas.microsoft.com/office/drawing/2014/main" id="{860CCF4E-C526-9500-8D31-3965F599F9ED}"/>
                  </a:ext>
                </a:extLst>
              </p:cNvPr>
              <p:cNvSpPr txBox="1">
                <a:spLocks noRot="1" noChangeAspect="1" noMove="1" noResize="1" noEditPoints="1" noAdjustHandles="1" noChangeArrowheads="1" noChangeShapeType="1" noTextEdit="1"/>
              </p:cNvSpPr>
              <p:nvPr/>
            </p:nvSpPr>
            <p:spPr>
              <a:xfrm>
                <a:off x="3984844" y="1076980"/>
                <a:ext cx="1043569" cy="867600"/>
              </a:xfrm>
              <a:prstGeom prst="rect">
                <a:avLst/>
              </a:prstGeom>
              <a:blipFill>
                <a:blip r:embed="rId7"/>
                <a:stretch>
                  <a:fillRect/>
                </a:stretch>
              </a:blipFill>
              <a:ln>
                <a:noFill/>
              </a:ln>
            </p:spPr>
            <p:txBody>
              <a:bodyPr/>
              <a:lstStyle/>
              <a:p>
                <a:r>
                  <a:rPr lang="en-GB">
                    <a:noFill/>
                  </a:rPr>
                  <a:t> </a:t>
                </a:r>
              </a:p>
            </p:txBody>
          </p:sp>
        </mc:Fallback>
      </mc:AlternateContent>
      <p:pic>
        <p:nvPicPr>
          <p:cNvPr id="22" name="Picture 21">
            <a:extLst>
              <a:ext uri="{FF2B5EF4-FFF2-40B4-BE49-F238E27FC236}">
                <a16:creationId xmlns:a16="http://schemas.microsoft.com/office/drawing/2014/main" id="{18D40967-BF25-D41E-14E6-D4E920265F81}"/>
              </a:ext>
            </a:extLst>
          </p:cNvPr>
          <p:cNvPicPr>
            <a:picLocks noChangeAspect="1"/>
          </p:cNvPicPr>
          <p:nvPr/>
        </p:nvPicPr>
        <p:blipFill>
          <a:blip r:embed="rId8"/>
          <a:srcRect/>
          <a:stretch/>
        </p:blipFill>
        <p:spPr>
          <a:xfrm>
            <a:off x="5425575" y="1714278"/>
            <a:ext cx="2374034" cy="1741432"/>
          </a:xfrm>
          <a:prstGeom prst="rect">
            <a:avLst/>
          </a:prstGeom>
        </p:spPr>
      </p:pic>
    </p:spTree>
    <p:extLst>
      <p:ext uri="{BB962C8B-B14F-4D97-AF65-F5344CB8AC3E}">
        <p14:creationId xmlns:p14="http://schemas.microsoft.com/office/powerpoint/2010/main" val="849283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04;p38">
            <a:extLst>
              <a:ext uri="{FF2B5EF4-FFF2-40B4-BE49-F238E27FC236}">
                <a16:creationId xmlns:a16="http://schemas.microsoft.com/office/drawing/2014/main" id="{7FEC7982-04FD-3C23-642E-3466827A2DBA}"/>
              </a:ext>
            </a:extLst>
          </p:cNvPr>
          <p:cNvSpPr txBox="1">
            <a:spLocks/>
          </p:cNvSpPr>
          <p:nvPr/>
        </p:nvSpPr>
        <p:spPr>
          <a:xfrm>
            <a:off x="719675" y="539500"/>
            <a:ext cx="7711200" cy="4782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3000" b="1" dirty="0">
                <a:solidFill>
                  <a:schemeClr val="dk1"/>
                </a:solidFill>
                <a:latin typeface="DM Sans"/>
                <a:sym typeface="DM Sans"/>
              </a:rPr>
              <a:t>“Feeder” e medições de magnitude</a:t>
            </a:r>
          </a:p>
        </p:txBody>
      </p:sp>
      <p:sp>
        <p:nvSpPr>
          <p:cNvPr id="2" name="Google Shape;1517;p59">
            <a:extLst>
              <a:ext uri="{FF2B5EF4-FFF2-40B4-BE49-F238E27FC236}">
                <a16:creationId xmlns:a16="http://schemas.microsoft.com/office/drawing/2014/main" id="{6F67D77B-2505-9BAB-0031-F26C17ACC9E8}"/>
              </a:ext>
            </a:extLst>
          </p:cNvPr>
          <p:cNvSpPr txBox="1">
            <a:spLocks/>
          </p:cNvSpPr>
          <p:nvPr/>
        </p:nvSpPr>
        <p:spPr>
          <a:xfrm>
            <a:off x="731390" y="1192122"/>
            <a:ext cx="3180865" cy="295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DM Sans"/>
              <a:buNone/>
              <a:defRPr sz="1800" b="1" i="0" u="none" strike="noStrike" cap="none">
                <a:solidFill>
                  <a:schemeClr val="accent5"/>
                </a:solidFill>
                <a:latin typeface="DM Sans"/>
                <a:ea typeface="DM Sans"/>
                <a:cs typeface="DM Sans"/>
                <a:sym typeface="DM Sans"/>
              </a:defRPr>
            </a:lvl1pPr>
            <a:lvl2pPr marR="0" lvl="1"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2pPr>
            <a:lvl3pPr marR="0" lvl="2"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3pPr>
            <a:lvl4pPr marR="0" lvl="3"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4pPr>
            <a:lvl5pPr marR="0" lvl="4"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5pPr>
            <a:lvl6pPr marR="0" lvl="5"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6pPr>
            <a:lvl7pPr marR="0" lvl="6"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7pPr>
            <a:lvl8pPr marR="0" lvl="7"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8pPr>
            <a:lvl9pPr marR="0" lvl="8"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9pPr>
          </a:lstStyle>
          <a:p>
            <a:pPr algn="l"/>
            <a:r>
              <a:rPr lang="en-GB" dirty="0" err="1"/>
              <a:t>Erro</a:t>
            </a:r>
            <a:r>
              <a:rPr lang="en-GB" dirty="0"/>
              <a:t> </a:t>
            </a:r>
            <a:r>
              <a:rPr lang="en-GB" dirty="0" err="1"/>
              <a:t>médio</a:t>
            </a:r>
            <a:endParaRPr lang="en-GB" dirty="0"/>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E305438A-B399-B4EE-6781-3B0AAA31543F}"/>
                  </a:ext>
                </a:extLst>
              </p:cNvPr>
              <p:cNvSpPr txBox="1"/>
              <p:nvPr/>
            </p:nvSpPr>
            <p:spPr>
              <a:xfrm>
                <a:off x="719675" y="1453405"/>
                <a:ext cx="121674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solidFill>
                                <a:schemeClr val="tx2"/>
                              </a:solidFill>
                              <a:latin typeface="Cambria Math" panose="02040503050406030204" pitchFamily="18" charset="0"/>
                            </a:rPr>
                          </m:ctrlPr>
                        </m:sSubPr>
                        <m:e>
                          <m:r>
                            <a:rPr lang="en-GB" i="1">
                              <a:solidFill>
                                <a:schemeClr val="tx2"/>
                              </a:solidFill>
                              <a:latin typeface="Cambria Math" panose="02040503050406030204" pitchFamily="18" charset="0"/>
                            </a:rPr>
                            <m:t>𝑒𝑟𝑟</m:t>
                          </m:r>
                        </m:e>
                        <m:sub>
                          <m:r>
                            <a:rPr lang="en-GB" b="0" i="1" smtClean="0">
                              <a:solidFill>
                                <a:schemeClr val="tx2"/>
                              </a:solidFill>
                              <a:latin typeface="Cambria Math" panose="02040503050406030204" pitchFamily="18" charset="0"/>
                            </a:rPr>
                            <m:t>𝑅</m:t>
                          </m:r>
                        </m:sub>
                      </m:sSub>
                      <m:r>
                        <a:rPr lang="en-GB" i="1">
                          <a:solidFill>
                            <a:schemeClr val="tx2"/>
                          </a:solidFill>
                          <a:latin typeface="Cambria Math" panose="02040503050406030204" pitchFamily="18" charset="0"/>
                        </a:rPr>
                        <m:t>=141.</m:t>
                      </m:r>
                      <m:r>
                        <a:rPr lang="en-GB" b="0" i="1" smtClean="0">
                          <a:solidFill>
                            <a:schemeClr val="tx2"/>
                          </a:solidFill>
                          <a:latin typeface="Cambria Math" panose="02040503050406030204" pitchFamily="18" charset="0"/>
                        </a:rPr>
                        <m:t>6%</m:t>
                      </m:r>
                    </m:oMath>
                  </m:oMathPara>
                </a14:m>
                <a:endParaRPr lang="en-GB" dirty="0">
                  <a:solidFill>
                    <a:schemeClr val="tx2"/>
                  </a:solidFill>
                </a:endParaRPr>
              </a:p>
            </p:txBody>
          </p:sp>
        </mc:Choice>
        <mc:Fallback>
          <p:sp>
            <p:nvSpPr>
              <p:cNvPr id="13" name="TextBox 12">
                <a:extLst>
                  <a:ext uri="{FF2B5EF4-FFF2-40B4-BE49-F238E27FC236}">
                    <a16:creationId xmlns:a16="http://schemas.microsoft.com/office/drawing/2014/main" id="{E305438A-B399-B4EE-6781-3B0AAA31543F}"/>
                  </a:ext>
                </a:extLst>
              </p:cNvPr>
              <p:cNvSpPr txBox="1">
                <a:spLocks noRot="1" noChangeAspect="1" noMove="1" noResize="1" noEditPoints="1" noAdjustHandles="1" noChangeArrowheads="1" noChangeShapeType="1" noTextEdit="1"/>
              </p:cNvSpPr>
              <p:nvPr/>
            </p:nvSpPr>
            <p:spPr>
              <a:xfrm>
                <a:off x="719675" y="1453405"/>
                <a:ext cx="1216743" cy="215444"/>
              </a:xfrm>
              <a:prstGeom prst="rect">
                <a:avLst/>
              </a:prstGeom>
              <a:blipFill>
                <a:blip r:embed="rId2"/>
                <a:stretch>
                  <a:fillRect l="-1000" r="-2500" b="-13889"/>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36A7AB85-0466-D146-8D3F-C1E7F8798C00}"/>
              </a:ext>
            </a:extLst>
          </p:cNvPr>
          <p:cNvPicPr>
            <a:picLocks noChangeAspect="1"/>
          </p:cNvPicPr>
          <p:nvPr/>
        </p:nvPicPr>
        <p:blipFill>
          <a:blip r:embed="rId3"/>
          <a:srcRect/>
          <a:stretch/>
        </p:blipFill>
        <p:spPr>
          <a:xfrm>
            <a:off x="5164931" y="1453405"/>
            <a:ext cx="2682713" cy="2012035"/>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69080E5-0780-AD83-8EE0-0FAC8325BC28}"/>
                  </a:ext>
                </a:extLst>
              </p:cNvPr>
              <p:cNvSpPr txBox="1"/>
              <p:nvPr/>
            </p:nvSpPr>
            <p:spPr>
              <a:xfrm>
                <a:off x="615576" y="1662044"/>
                <a:ext cx="142494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smtClean="0">
                              <a:solidFill>
                                <a:schemeClr val="tx2"/>
                              </a:solidFill>
                              <a:latin typeface="Cambria Math" panose="02040503050406030204" pitchFamily="18" charset="0"/>
                            </a:rPr>
                          </m:ctrlPr>
                        </m:sSubPr>
                        <m:e>
                          <m:r>
                            <a:rPr lang="en-GB" i="1">
                              <a:solidFill>
                                <a:schemeClr val="tx2"/>
                              </a:solidFill>
                              <a:latin typeface="Cambria Math" panose="02040503050406030204" pitchFamily="18" charset="0"/>
                            </a:rPr>
                            <m:t>𝑒𝑟𝑟</m:t>
                          </m:r>
                        </m:e>
                        <m:sub>
                          <m:r>
                            <a:rPr lang="en-GB" b="0" i="1" smtClean="0">
                              <a:solidFill>
                                <a:schemeClr val="tx2"/>
                              </a:solidFill>
                              <a:latin typeface="Cambria Math" panose="02040503050406030204" pitchFamily="18" charset="0"/>
                            </a:rPr>
                            <m:t>𝑋</m:t>
                          </m:r>
                        </m:sub>
                      </m:sSub>
                      <m:r>
                        <a:rPr lang="en-GB" i="1">
                          <a:solidFill>
                            <a:schemeClr val="tx2"/>
                          </a:solidFill>
                          <a:latin typeface="Cambria Math" panose="02040503050406030204" pitchFamily="18" charset="0"/>
                        </a:rPr>
                        <m:t>=1</m:t>
                      </m:r>
                      <m:r>
                        <a:rPr lang="en-GB" b="0" i="1" smtClean="0">
                          <a:solidFill>
                            <a:schemeClr val="tx2"/>
                          </a:solidFill>
                          <a:latin typeface="Cambria Math" panose="02040503050406030204" pitchFamily="18" charset="0"/>
                        </a:rPr>
                        <m:t>05</m:t>
                      </m:r>
                      <m:r>
                        <a:rPr lang="en-GB" i="1">
                          <a:solidFill>
                            <a:schemeClr val="tx2"/>
                          </a:solidFill>
                          <a:latin typeface="Cambria Math" panose="02040503050406030204" pitchFamily="18" charset="0"/>
                        </a:rPr>
                        <m:t>.</m:t>
                      </m:r>
                      <m:r>
                        <a:rPr lang="en-GB" b="0" i="1" smtClean="0">
                          <a:solidFill>
                            <a:schemeClr val="tx2"/>
                          </a:solidFill>
                          <a:latin typeface="Cambria Math" panose="02040503050406030204" pitchFamily="18" charset="0"/>
                        </a:rPr>
                        <m:t>0</m:t>
                      </m:r>
                      <m:r>
                        <a:rPr lang="en-GB" b="0" i="1" smtClean="0">
                          <a:solidFill>
                            <a:schemeClr val="tx2"/>
                          </a:solidFill>
                          <a:latin typeface="Cambria Math" panose="02040503050406030204" pitchFamily="18" charset="0"/>
                        </a:rPr>
                        <m:t>%</m:t>
                      </m:r>
                    </m:oMath>
                  </m:oMathPara>
                </a14:m>
                <a:endParaRPr lang="en-GB" dirty="0"/>
              </a:p>
            </p:txBody>
          </p:sp>
        </mc:Choice>
        <mc:Fallback>
          <p:sp>
            <p:nvSpPr>
              <p:cNvPr id="6" name="TextBox 5">
                <a:extLst>
                  <a:ext uri="{FF2B5EF4-FFF2-40B4-BE49-F238E27FC236}">
                    <a16:creationId xmlns:a16="http://schemas.microsoft.com/office/drawing/2014/main" id="{269080E5-0780-AD83-8EE0-0FAC8325BC28}"/>
                  </a:ext>
                </a:extLst>
              </p:cNvPr>
              <p:cNvSpPr txBox="1">
                <a:spLocks noRot="1" noChangeAspect="1" noMove="1" noResize="1" noEditPoints="1" noAdjustHandles="1" noChangeArrowheads="1" noChangeShapeType="1" noTextEdit="1"/>
              </p:cNvSpPr>
              <p:nvPr/>
            </p:nvSpPr>
            <p:spPr>
              <a:xfrm>
                <a:off x="615576" y="1662044"/>
                <a:ext cx="1424940" cy="307777"/>
              </a:xfrm>
              <a:prstGeom prst="rect">
                <a:avLst/>
              </a:prstGeom>
              <a:blipFill>
                <a:blip r:embed="rId4"/>
                <a:stretch>
                  <a:fillRect/>
                </a:stretch>
              </a:blipFill>
            </p:spPr>
            <p:txBody>
              <a:bodyPr/>
              <a:lstStyle/>
              <a:p>
                <a:r>
                  <a:rPr lang="en-GB">
                    <a:noFill/>
                  </a:rPr>
                  <a:t> </a:t>
                </a:r>
              </a:p>
            </p:txBody>
          </p:sp>
        </mc:Fallback>
      </mc:AlternateContent>
      <p:sp>
        <p:nvSpPr>
          <p:cNvPr id="7" name="Oval 6">
            <a:extLst>
              <a:ext uri="{FF2B5EF4-FFF2-40B4-BE49-F238E27FC236}">
                <a16:creationId xmlns:a16="http://schemas.microsoft.com/office/drawing/2014/main" id="{B25ED50A-94B3-A58B-EC9E-DFBCAE2DCAB6}"/>
              </a:ext>
            </a:extLst>
          </p:cNvPr>
          <p:cNvSpPr/>
          <p:nvPr/>
        </p:nvSpPr>
        <p:spPr>
          <a:xfrm>
            <a:off x="6943344" y="2090928"/>
            <a:ext cx="475488" cy="480822"/>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GB"/>
          </a:p>
        </p:txBody>
      </p:sp>
      <p:cxnSp>
        <p:nvCxnSpPr>
          <p:cNvPr id="9" name="Straight Arrow Connector 8">
            <a:extLst>
              <a:ext uri="{FF2B5EF4-FFF2-40B4-BE49-F238E27FC236}">
                <a16:creationId xmlns:a16="http://schemas.microsoft.com/office/drawing/2014/main" id="{DE91FF60-C306-2146-1D36-DE89981FDF1B}"/>
              </a:ext>
            </a:extLst>
          </p:cNvPr>
          <p:cNvCxnSpPr>
            <a:cxnSpLocks/>
          </p:cNvCxnSpPr>
          <p:nvPr/>
        </p:nvCxnSpPr>
        <p:spPr>
          <a:xfrm flipH="1">
            <a:off x="6060440" y="2331339"/>
            <a:ext cx="878663" cy="427101"/>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F020ADF-689E-BEBC-7B45-4F869B528672}"/>
              </a:ext>
            </a:extLst>
          </p:cNvPr>
          <p:cNvSpPr txBox="1"/>
          <p:nvPr/>
        </p:nvSpPr>
        <p:spPr>
          <a:xfrm>
            <a:off x="6823754" y="1889467"/>
            <a:ext cx="800011" cy="246221"/>
          </a:xfrm>
          <a:prstGeom prst="rect">
            <a:avLst/>
          </a:prstGeom>
          <a:noFill/>
        </p:spPr>
        <p:txBody>
          <a:bodyPr wrap="square" rtlCol="0">
            <a:spAutoFit/>
          </a:bodyPr>
          <a:lstStyle/>
          <a:p>
            <a:r>
              <a:rPr lang="en-GB" sz="1000" dirty="0" err="1">
                <a:solidFill>
                  <a:srgbClr val="BA67E4"/>
                </a:solidFill>
                <a:latin typeface="DM Sans" pitchFamily="2" charset="0"/>
              </a:rPr>
              <a:t>precisão</a:t>
            </a:r>
            <a:endParaRPr lang="en-GB" sz="1000" dirty="0">
              <a:solidFill>
                <a:srgbClr val="BA67E4"/>
              </a:solidFill>
              <a:latin typeface="DM Sans" pitchFamily="2" charset="0"/>
            </a:endParaRPr>
          </a:p>
        </p:txBody>
      </p:sp>
      <p:sp>
        <p:nvSpPr>
          <p:cNvPr id="12" name="TextBox 11">
            <a:extLst>
              <a:ext uri="{FF2B5EF4-FFF2-40B4-BE49-F238E27FC236}">
                <a16:creationId xmlns:a16="http://schemas.microsoft.com/office/drawing/2014/main" id="{28A9931B-5EE7-8DD2-5C13-D04A80C1065D}"/>
              </a:ext>
            </a:extLst>
          </p:cNvPr>
          <p:cNvSpPr txBox="1"/>
          <p:nvPr/>
        </p:nvSpPr>
        <p:spPr>
          <a:xfrm>
            <a:off x="5884987" y="2336311"/>
            <a:ext cx="800011" cy="246221"/>
          </a:xfrm>
          <a:prstGeom prst="rect">
            <a:avLst/>
          </a:prstGeom>
          <a:noFill/>
        </p:spPr>
        <p:txBody>
          <a:bodyPr wrap="square" rtlCol="0">
            <a:spAutoFit/>
          </a:bodyPr>
          <a:lstStyle/>
          <a:p>
            <a:r>
              <a:rPr lang="en-GB" sz="1000" dirty="0" err="1">
                <a:solidFill>
                  <a:srgbClr val="BA67E4"/>
                </a:solidFill>
                <a:latin typeface="DM Sans" pitchFamily="2" charset="0"/>
              </a:rPr>
              <a:t>exatidão</a:t>
            </a:r>
            <a:endParaRPr lang="en-GB" sz="1000" dirty="0">
              <a:solidFill>
                <a:srgbClr val="BA67E4"/>
              </a:solidFill>
              <a:latin typeface="DM Sans" pitchFamily="2" charset="0"/>
            </a:endParaRPr>
          </a:p>
        </p:txBody>
      </p:sp>
      <p:sp>
        <p:nvSpPr>
          <p:cNvPr id="14" name="Google Shape;1517;p59">
            <a:extLst>
              <a:ext uri="{FF2B5EF4-FFF2-40B4-BE49-F238E27FC236}">
                <a16:creationId xmlns:a16="http://schemas.microsoft.com/office/drawing/2014/main" id="{F7237507-A35D-1D38-2B25-F9BA74D788CA}"/>
              </a:ext>
            </a:extLst>
          </p:cNvPr>
          <p:cNvSpPr txBox="1">
            <a:spLocks/>
          </p:cNvSpPr>
          <p:nvPr/>
        </p:nvSpPr>
        <p:spPr>
          <a:xfrm>
            <a:off x="673955" y="2843264"/>
            <a:ext cx="3180865" cy="295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DM Sans"/>
              <a:buNone/>
              <a:defRPr sz="1800" b="1" i="0" u="none" strike="noStrike" cap="none">
                <a:solidFill>
                  <a:schemeClr val="accent5"/>
                </a:solidFill>
                <a:latin typeface="DM Sans"/>
                <a:ea typeface="DM Sans"/>
                <a:cs typeface="DM Sans"/>
                <a:sym typeface="DM Sans"/>
              </a:defRPr>
            </a:lvl1pPr>
            <a:lvl2pPr marR="0" lvl="1"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2pPr>
            <a:lvl3pPr marR="0" lvl="2"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3pPr>
            <a:lvl4pPr marR="0" lvl="3"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4pPr>
            <a:lvl5pPr marR="0" lvl="4"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5pPr>
            <a:lvl6pPr marR="0" lvl="5"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6pPr>
            <a:lvl7pPr marR="0" lvl="6"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7pPr>
            <a:lvl8pPr marR="0" lvl="7"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8pPr>
            <a:lvl9pPr marR="0" lvl="8"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9pPr>
          </a:lstStyle>
          <a:p>
            <a:pPr algn="l"/>
            <a:r>
              <a:rPr lang="en-GB" dirty="0" err="1"/>
              <a:t>Modelo</a:t>
            </a:r>
            <a:r>
              <a:rPr lang="en-GB" dirty="0"/>
              <a:t> </a:t>
            </a:r>
            <a:r>
              <a:rPr lang="en-GB" dirty="0" err="1"/>
              <a:t>inexato</a:t>
            </a:r>
            <a:endParaRPr lang="en-GB" dirty="0"/>
          </a:p>
        </p:txBody>
      </p:sp>
      <p:sp>
        <p:nvSpPr>
          <p:cNvPr id="21" name="TextBox 20">
            <a:extLst>
              <a:ext uri="{FF2B5EF4-FFF2-40B4-BE49-F238E27FC236}">
                <a16:creationId xmlns:a16="http://schemas.microsoft.com/office/drawing/2014/main" id="{3D85E8C0-F22A-A391-5A63-5343415F0AF3}"/>
              </a:ext>
            </a:extLst>
          </p:cNvPr>
          <p:cNvSpPr txBox="1"/>
          <p:nvPr/>
        </p:nvSpPr>
        <p:spPr>
          <a:xfrm>
            <a:off x="-84000" y="3083675"/>
            <a:ext cx="3526896" cy="1384995"/>
          </a:xfrm>
          <a:prstGeom prst="rect">
            <a:avLst/>
          </a:prstGeom>
          <a:noFill/>
        </p:spPr>
        <p:txBody>
          <a:bodyPr wrap="square">
            <a:spAutoFit/>
          </a:bodyPr>
          <a:lstStyle/>
          <a:p>
            <a:pPr marL="969264" lvl="0" indent="-304800" algn="l" rtl="0">
              <a:spcBef>
                <a:spcPts val="0"/>
              </a:spcBef>
              <a:spcAft>
                <a:spcPts val="0"/>
              </a:spcAft>
              <a:buClr>
                <a:schemeClr val="accent5"/>
              </a:buClr>
              <a:buSzPts val="1200"/>
              <a:buChar char="●"/>
            </a:pPr>
            <a:r>
              <a:rPr lang="en-GB" dirty="0" err="1">
                <a:solidFill>
                  <a:schemeClr val="tx1"/>
                </a:solidFill>
                <a:latin typeface="DM Sans" pitchFamily="2" charset="0"/>
              </a:rPr>
              <a:t>Dinâmicas</a:t>
            </a:r>
            <a:r>
              <a:rPr lang="en-GB" dirty="0">
                <a:solidFill>
                  <a:schemeClr val="tx1"/>
                </a:solidFill>
                <a:latin typeface="DM Sans" pitchFamily="2" charset="0"/>
              </a:rPr>
              <a:t> </a:t>
            </a:r>
            <a:r>
              <a:rPr lang="en-GB" dirty="0" err="1">
                <a:solidFill>
                  <a:schemeClr val="tx1"/>
                </a:solidFill>
                <a:latin typeface="DM Sans" pitchFamily="2" charset="0"/>
              </a:rPr>
              <a:t>não</a:t>
            </a:r>
            <a:r>
              <a:rPr lang="en-GB" dirty="0">
                <a:solidFill>
                  <a:schemeClr val="tx1"/>
                </a:solidFill>
                <a:latin typeface="DM Sans" pitchFamily="2" charset="0"/>
              </a:rPr>
              <a:t> </a:t>
            </a:r>
            <a:r>
              <a:rPr lang="en-GB" dirty="0" err="1">
                <a:solidFill>
                  <a:schemeClr val="tx1"/>
                </a:solidFill>
                <a:latin typeface="DM Sans" pitchFamily="2" charset="0"/>
              </a:rPr>
              <a:t>capturadas</a:t>
            </a:r>
            <a:r>
              <a:rPr lang="en-GB" dirty="0">
                <a:solidFill>
                  <a:schemeClr val="tx1"/>
                </a:solidFill>
                <a:latin typeface="DM Sans" pitchFamily="2" charset="0"/>
              </a:rPr>
              <a:t> </a:t>
            </a:r>
            <a:r>
              <a:rPr lang="en-GB" dirty="0" err="1">
                <a:solidFill>
                  <a:schemeClr val="tx1"/>
                </a:solidFill>
                <a:latin typeface="DM Sans" pitchFamily="2" charset="0"/>
              </a:rPr>
              <a:t>pelos</a:t>
            </a:r>
            <a:r>
              <a:rPr lang="en-GB" dirty="0">
                <a:solidFill>
                  <a:schemeClr val="tx1"/>
                </a:solidFill>
                <a:latin typeface="DM Sans" pitchFamily="2" charset="0"/>
              </a:rPr>
              <a:t> </a:t>
            </a:r>
            <a:r>
              <a:rPr lang="en-GB" dirty="0" err="1">
                <a:solidFill>
                  <a:schemeClr val="tx1"/>
                </a:solidFill>
                <a:latin typeface="DM Sans" pitchFamily="2" charset="0"/>
              </a:rPr>
              <a:t>modelo</a:t>
            </a:r>
            <a:endParaRPr lang="en-GB" dirty="0">
              <a:solidFill>
                <a:schemeClr val="tx1"/>
              </a:solidFill>
              <a:latin typeface="DM Sans" pitchFamily="2" charset="0"/>
            </a:endParaRPr>
          </a:p>
          <a:p>
            <a:pPr marL="969264" lvl="0" indent="-304800" algn="l" rtl="0">
              <a:spcBef>
                <a:spcPts val="0"/>
              </a:spcBef>
              <a:spcAft>
                <a:spcPts val="0"/>
              </a:spcAft>
              <a:buClr>
                <a:schemeClr val="accent5"/>
              </a:buClr>
              <a:buSzPts val="1200"/>
              <a:buChar char="●"/>
            </a:pPr>
            <a:endParaRPr lang="en-GB" dirty="0">
              <a:solidFill>
                <a:schemeClr val="tx1"/>
              </a:solidFill>
              <a:latin typeface="DM Sans" pitchFamily="2" charset="0"/>
            </a:endParaRPr>
          </a:p>
          <a:p>
            <a:pPr marL="969264" lvl="0" indent="-304800" algn="l" rtl="0">
              <a:spcBef>
                <a:spcPts val="0"/>
              </a:spcBef>
              <a:spcAft>
                <a:spcPts val="0"/>
              </a:spcAft>
              <a:buClr>
                <a:schemeClr val="accent5"/>
              </a:buClr>
              <a:buSzPts val="1200"/>
              <a:buChar char="●"/>
            </a:pPr>
            <a:r>
              <a:rPr lang="en-GB" dirty="0" err="1">
                <a:solidFill>
                  <a:schemeClr val="tx1"/>
                </a:solidFill>
                <a:latin typeface="DM Sans" pitchFamily="2" charset="0"/>
              </a:rPr>
              <a:t>Relação</a:t>
            </a:r>
            <a:r>
              <a:rPr lang="en-GB" dirty="0">
                <a:solidFill>
                  <a:schemeClr val="tx1"/>
                </a:solidFill>
                <a:latin typeface="DM Sans" pitchFamily="2" charset="0"/>
              </a:rPr>
              <a:t> </a:t>
            </a:r>
            <a:r>
              <a:rPr lang="en-GB" dirty="0" err="1">
                <a:solidFill>
                  <a:schemeClr val="tx1"/>
                </a:solidFill>
                <a:latin typeface="DM Sans" pitchFamily="2" charset="0"/>
              </a:rPr>
              <a:t>não</a:t>
            </a:r>
            <a:r>
              <a:rPr lang="en-GB" dirty="0">
                <a:solidFill>
                  <a:schemeClr val="tx1"/>
                </a:solidFill>
                <a:latin typeface="DM Sans" pitchFamily="2" charset="0"/>
              </a:rPr>
              <a:t> linear</a:t>
            </a:r>
          </a:p>
          <a:p>
            <a:pPr marL="969264" lvl="0" indent="-304800" algn="l" rtl="0">
              <a:spcBef>
                <a:spcPts val="0"/>
              </a:spcBef>
              <a:spcAft>
                <a:spcPts val="0"/>
              </a:spcAft>
              <a:buClr>
                <a:schemeClr val="accent5"/>
              </a:buClr>
              <a:buSzPts val="1200"/>
              <a:buChar char="●"/>
            </a:pPr>
            <a:endParaRPr lang="en-GB" dirty="0">
              <a:solidFill>
                <a:schemeClr val="tx1"/>
              </a:solidFill>
              <a:latin typeface="DM Sans" pitchFamily="2" charset="0"/>
            </a:endParaRPr>
          </a:p>
          <a:p>
            <a:pPr marL="969264" lvl="0" indent="-304800" algn="l" rtl="0">
              <a:spcBef>
                <a:spcPts val="0"/>
              </a:spcBef>
              <a:spcAft>
                <a:spcPts val="0"/>
              </a:spcAft>
              <a:buClr>
                <a:schemeClr val="accent5"/>
              </a:buClr>
              <a:buSzPts val="1200"/>
              <a:buChar char="●"/>
            </a:pPr>
            <a:r>
              <a:rPr lang="en-GB" dirty="0" err="1">
                <a:solidFill>
                  <a:schemeClr val="tx1"/>
                </a:solidFill>
                <a:latin typeface="DM Sans" pitchFamily="2" charset="0"/>
              </a:rPr>
              <a:t>Aproximação</a:t>
            </a:r>
            <a:r>
              <a:rPr lang="en-GB" dirty="0">
                <a:solidFill>
                  <a:schemeClr val="tx1"/>
                </a:solidFill>
                <a:latin typeface="DM Sans" pitchFamily="2" charset="0"/>
              </a:rPr>
              <a:t> </a:t>
            </a:r>
            <a:r>
              <a:rPr lang="en-GB" dirty="0" err="1">
                <a:solidFill>
                  <a:schemeClr val="tx1"/>
                </a:solidFill>
                <a:latin typeface="DM Sans" pitchFamily="2" charset="0"/>
              </a:rPr>
              <a:t>não</a:t>
            </a:r>
            <a:r>
              <a:rPr lang="en-GB" dirty="0">
                <a:solidFill>
                  <a:schemeClr val="tx1"/>
                </a:solidFill>
                <a:latin typeface="DM Sans" pitchFamily="2" charset="0"/>
              </a:rPr>
              <a:t> </a:t>
            </a:r>
            <a:r>
              <a:rPr lang="en-GB" dirty="0" err="1">
                <a:solidFill>
                  <a:schemeClr val="tx1"/>
                </a:solidFill>
                <a:latin typeface="DM Sans" pitchFamily="2" charset="0"/>
              </a:rPr>
              <a:t>válida</a:t>
            </a:r>
            <a:endParaRPr lang="en-GB" dirty="0">
              <a:solidFill>
                <a:schemeClr val="tx1"/>
              </a:solidFill>
              <a:latin typeface="DM Sans" pitchFamily="2" charset="0"/>
            </a:endParaRPr>
          </a:p>
        </p:txBody>
      </p:sp>
      <p:cxnSp>
        <p:nvCxnSpPr>
          <p:cNvPr id="25" name="Straight Arrow Connector 24">
            <a:extLst>
              <a:ext uri="{FF2B5EF4-FFF2-40B4-BE49-F238E27FC236}">
                <a16:creationId xmlns:a16="http://schemas.microsoft.com/office/drawing/2014/main" id="{55439877-4033-3165-F1FC-68191924B91F}"/>
              </a:ext>
            </a:extLst>
          </p:cNvPr>
          <p:cNvCxnSpPr>
            <a:cxnSpLocks/>
          </p:cNvCxnSpPr>
          <p:nvPr/>
        </p:nvCxnSpPr>
        <p:spPr>
          <a:xfrm>
            <a:off x="2606558" y="3875005"/>
            <a:ext cx="67395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 name="Google Shape;1520;p59">
            <a:extLst>
              <a:ext uri="{FF2B5EF4-FFF2-40B4-BE49-F238E27FC236}">
                <a16:creationId xmlns:a16="http://schemas.microsoft.com/office/drawing/2014/main" id="{23F7F862-7465-68E9-90DF-00FFEDD8E90E}"/>
              </a:ext>
            </a:extLst>
          </p:cNvPr>
          <p:cNvSpPr txBox="1">
            <a:spLocks/>
          </p:cNvSpPr>
          <p:nvPr/>
        </p:nvSpPr>
        <p:spPr>
          <a:xfrm>
            <a:off x="3336906" y="3459338"/>
            <a:ext cx="1482157" cy="867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2800"/>
              <a:buFont typeface="DM Sans"/>
              <a:buNone/>
              <a:defRPr sz="1400" b="0" i="0" u="none" strike="noStrike" cap="none">
                <a:solidFill>
                  <a:schemeClr val="lt2"/>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9pPr>
          </a:lstStyle>
          <a:p>
            <a:pPr marL="0" indent="0" algn="l"/>
            <a:r>
              <a:rPr lang="pt-BR" b="1" dirty="0"/>
              <a:t>Transformação logaritmo</a:t>
            </a:r>
          </a:p>
        </p:txBody>
      </p:sp>
      <p:sp>
        <p:nvSpPr>
          <p:cNvPr id="31" name="Google Shape;1517;p59">
            <a:extLst>
              <a:ext uri="{FF2B5EF4-FFF2-40B4-BE49-F238E27FC236}">
                <a16:creationId xmlns:a16="http://schemas.microsoft.com/office/drawing/2014/main" id="{8C1B8B85-52AA-488E-B307-6BAB33A31AB3}"/>
              </a:ext>
            </a:extLst>
          </p:cNvPr>
          <p:cNvSpPr txBox="1">
            <a:spLocks/>
          </p:cNvSpPr>
          <p:nvPr/>
        </p:nvSpPr>
        <p:spPr>
          <a:xfrm>
            <a:off x="696815" y="2017693"/>
            <a:ext cx="3180865" cy="295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DM Sans"/>
              <a:buNone/>
              <a:defRPr sz="1800" b="1" i="0" u="none" strike="noStrike" cap="none">
                <a:solidFill>
                  <a:schemeClr val="accent5"/>
                </a:solidFill>
                <a:latin typeface="DM Sans"/>
                <a:ea typeface="DM Sans"/>
                <a:cs typeface="DM Sans"/>
                <a:sym typeface="DM Sans"/>
              </a:defRPr>
            </a:lvl1pPr>
            <a:lvl2pPr marR="0" lvl="1"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2pPr>
            <a:lvl3pPr marR="0" lvl="2"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3pPr>
            <a:lvl4pPr marR="0" lvl="3"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4pPr>
            <a:lvl5pPr marR="0" lvl="4"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5pPr>
            <a:lvl6pPr marR="0" lvl="5"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6pPr>
            <a:lvl7pPr marR="0" lvl="6"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7pPr>
            <a:lvl8pPr marR="0" lvl="7"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8pPr>
            <a:lvl9pPr marR="0" lvl="8"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9pPr>
          </a:lstStyle>
          <a:p>
            <a:pPr algn="l"/>
            <a:r>
              <a:rPr lang="en-GB" dirty="0" err="1"/>
              <a:t>Aumento</a:t>
            </a:r>
            <a:r>
              <a:rPr lang="en-GB" dirty="0"/>
              <a:t> do </a:t>
            </a:r>
            <a:r>
              <a:rPr lang="en-GB" dirty="0" err="1"/>
              <a:t>erro</a:t>
            </a:r>
            <a:r>
              <a:rPr lang="en-GB" dirty="0"/>
              <a:t> </a:t>
            </a:r>
            <a:r>
              <a:rPr lang="en-GB" dirty="0" err="1"/>
              <a:t>médio</a:t>
            </a:r>
            <a:endParaRPr lang="en-GB" dirty="0"/>
          </a:p>
        </p:txBody>
      </p: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277F5E77-5CB0-C647-19B0-6C6FB48A8E8C}"/>
                  </a:ext>
                </a:extLst>
              </p:cNvPr>
              <p:cNvSpPr txBox="1"/>
              <p:nvPr/>
            </p:nvSpPr>
            <p:spPr>
              <a:xfrm>
                <a:off x="685100" y="2278976"/>
                <a:ext cx="127426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solidFill>
                                <a:schemeClr val="tx2"/>
                              </a:solidFill>
                              <a:latin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m:t>
                          </m:r>
                          <m:r>
                            <a:rPr lang="en-GB" i="1">
                              <a:solidFill>
                                <a:schemeClr val="tx2"/>
                              </a:solidFill>
                              <a:latin typeface="Cambria Math" panose="02040503050406030204" pitchFamily="18" charset="0"/>
                            </a:rPr>
                            <m:t>𝑒𝑟𝑟</m:t>
                          </m:r>
                        </m:e>
                        <m:sub>
                          <m:r>
                            <a:rPr lang="en-GB" b="0" i="1" smtClean="0">
                              <a:solidFill>
                                <a:schemeClr val="tx2"/>
                              </a:solidFill>
                              <a:latin typeface="Cambria Math" panose="02040503050406030204" pitchFamily="18" charset="0"/>
                            </a:rPr>
                            <m:t>𝑅</m:t>
                          </m:r>
                        </m:sub>
                      </m:sSub>
                      <m:r>
                        <a:rPr lang="en-GB" i="1">
                          <a:solidFill>
                            <a:schemeClr val="tx2"/>
                          </a:solidFill>
                          <a:latin typeface="Cambria Math" panose="02040503050406030204" pitchFamily="18" charset="0"/>
                        </a:rPr>
                        <m:t>=</m:t>
                      </m:r>
                      <m:r>
                        <a:rPr lang="en-GB" b="0" i="1" smtClean="0">
                          <a:solidFill>
                            <a:schemeClr val="tx2"/>
                          </a:solidFill>
                          <a:latin typeface="Cambria Math" panose="02040503050406030204" pitchFamily="18" charset="0"/>
                        </a:rPr>
                        <m:t>139.1</m:t>
                      </m:r>
                      <m:r>
                        <a:rPr lang="en-GB" i="1">
                          <a:solidFill>
                            <a:schemeClr val="tx2"/>
                          </a:solidFill>
                          <a:latin typeface="Cambria Math" panose="02040503050406030204" pitchFamily="18" charset="0"/>
                        </a:rPr>
                        <m:t>%</m:t>
                      </m:r>
                    </m:oMath>
                  </m:oMathPara>
                </a14:m>
                <a:endParaRPr lang="en-GB" dirty="0">
                  <a:solidFill>
                    <a:schemeClr val="tx2"/>
                  </a:solidFill>
                </a:endParaRPr>
              </a:p>
            </p:txBody>
          </p:sp>
        </mc:Choice>
        <mc:Fallback>
          <p:sp>
            <p:nvSpPr>
              <p:cNvPr id="32" name="TextBox 31">
                <a:extLst>
                  <a:ext uri="{FF2B5EF4-FFF2-40B4-BE49-F238E27FC236}">
                    <a16:creationId xmlns:a16="http://schemas.microsoft.com/office/drawing/2014/main" id="{277F5E77-5CB0-C647-19B0-6C6FB48A8E8C}"/>
                  </a:ext>
                </a:extLst>
              </p:cNvPr>
              <p:cNvSpPr txBox="1">
                <a:spLocks noRot="1" noChangeAspect="1" noMove="1" noResize="1" noEditPoints="1" noAdjustHandles="1" noChangeArrowheads="1" noChangeShapeType="1" noTextEdit="1"/>
              </p:cNvSpPr>
              <p:nvPr/>
            </p:nvSpPr>
            <p:spPr>
              <a:xfrm>
                <a:off x="685100" y="2278976"/>
                <a:ext cx="1274260" cy="215444"/>
              </a:xfrm>
              <a:prstGeom prst="rect">
                <a:avLst/>
              </a:prstGeom>
              <a:blipFill>
                <a:blip r:embed="rId5"/>
                <a:stretch>
                  <a:fillRect l="-2392" r="-2871" b="-17143"/>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67FD6C0B-557C-B55B-FEFB-5F4E62225A92}"/>
                  </a:ext>
                </a:extLst>
              </p:cNvPr>
              <p:cNvSpPr txBox="1"/>
              <p:nvPr/>
            </p:nvSpPr>
            <p:spPr>
              <a:xfrm>
                <a:off x="480167" y="2474926"/>
                <a:ext cx="142494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smtClean="0">
                              <a:solidFill>
                                <a:schemeClr val="tx2"/>
                              </a:solidFill>
                              <a:latin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m:t>
                          </m:r>
                          <m:r>
                            <a:rPr lang="en-GB" i="1">
                              <a:solidFill>
                                <a:schemeClr val="tx2"/>
                              </a:solidFill>
                              <a:latin typeface="Cambria Math" panose="02040503050406030204" pitchFamily="18" charset="0"/>
                            </a:rPr>
                            <m:t>𝑒𝑟𝑟</m:t>
                          </m:r>
                        </m:e>
                        <m:sub>
                          <m:r>
                            <a:rPr lang="en-GB" b="0" i="1" smtClean="0">
                              <a:solidFill>
                                <a:schemeClr val="tx2"/>
                              </a:solidFill>
                              <a:latin typeface="Cambria Math" panose="02040503050406030204" pitchFamily="18" charset="0"/>
                            </a:rPr>
                            <m:t>𝑋</m:t>
                          </m:r>
                        </m:sub>
                      </m:sSub>
                      <m:r>
                        <a:rPr lang="en-GB" i="1">
                          <a:solidFill>
                            <a:schemeClr val="tx2"/>
                          </a:solidFill>
                          <a:latin typeface="Cambria Math" panose="02040503050406030204" pitchFamily="18" charset="0"/>
                        </a:rPr>
                        <m:t>=</m:t>
                      </m:r>
                      <m:r>
                        <a:rPr lang="en-GB" b="0" i="1" smtClean="0">
                          <a:solidFill>
                            <a:schemeClr val="tx2"/>
                          </a:solidFill>
                          <a:latin typeface="Cambria Math" panose="02040503050406030204" pitchFamily="18" charset="0"/>
                        </a:rPr>
                        <m:t>99</m:t>
                      </m:r>
                      <m:r>
                        <a:rPr lang="en-GB" b="0" i="1" smtClean="0">
                          <a:solidFill>
                            <a:schemeClr val="tx2"/>
                          </a:solidFill>
                          <a:latin typeface="Cambria Math" panose="02040503050406030204" pitchFamily="18" charset="0"/>
                        </a:rPr>
                        <m:t>%</m:t>
                      </m:r>
                    </m:oMath>
                  </m:oMathPara>
                </a14:m>
                <a:endParaRPr lang="en-GB" dirty="0"/>
              </a:p>
            </p:txBody>
          </p:sp>
        </mc:Choice>
        <mc:Fallback>
          <p:sp>
            <p:nvSpPr>
              <p:cNvPr id="33" name="TextBox 32">
                <a:extLst>
                  <a:ext uri="{FF2B5EF4-FFF2-40B4-BE49-F238E27FC236}">
                    <a16:creationId xmlns:a16="http://schemas.microsoft.com/office/drawing/2014/main" id="{67FD6C0B-557C-B55B-FEFB-5F4E62225A92}"/>
                  </a:ext>
                </a:extLst>
              </p:cNvPr>
              <p:cNvSpPr txBox="1">
                <a:spLocks noRot="1" noChangeAspect="1" noMove="1" noResize="1" noEditPoints="1" noAdjustHandles="1" noChangeArrowheads="1" noChangeShapeType="1" noTextEdit="1"/>
              </p:cNvSpPr>
              <p:nvPr/>
            </p:nvSpPr>
            <p:spPr>
              <a:xfrm>
                <a:off x="480167" y="2474926"/>
                <a:ext cx="1424940" cy="307777"/>
              </a:xfrm>
              <a:prstGeom prst="rect">
                <a:avLst/>
              </a:prstGeom>
              <a:blipFill>
                <a:blip r:embed="rId6"/>
                <a:stretch>
                  <a:fillRect/>
                </a:stretch>
              </a:blipFill>
            </p:spPr>
            <p:txBody>
              <a:bodyPr/>
              <a:lstStyle/>
              <a:p>
                <a:r>
                  <a:rPr lang="en-GB">
                    <a:noFill/>
                  </a:rPr>
                  <a:t> </a:t>
                </a:r>
              </a:p>
            </p:txBody>
          </p:sp>
        </mc:Fallback>
      </mc:AlternateContent>
      <p:cxnSp>
        <p:nvCxnSpPr>
          <p:cNvPr id="34" name="Straight Arrow Connector 33">
            <a:extLst>
              <a:ext uri="{FF2B5EF4-FFF2-40B4-BE49-F238E27FC236}">
                <a16:creationId xmlns:a16="http://schemas.microsoft.com/office/drawing/2014/main" id="{A893C05C-1D46-33E4-5373-430E55A84558}"/>
              </a:ext>
            </a:extLst>
          </p:cNvPr>
          <p:cNvCxnSpPr>
            <a:cxnSpLocks/>
          </p:cNvCxnSpPr>
          <p:nvPr/>
        </p:nvCxnSpPr>
        <p:spPr>
          <a:xfrm>
            <a:off x="3100573" y="4316812"/>
            <a:ext cx="67395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5" name="Google Shape;1520;p59">
            <a:extLst>
              <a:ext uri="{FF2B5EF4-FFF2-40B4-BE49-F238E27FC236}">
                <a16:creationId xmlns:a16="http://schemas.microsoft.com/office/drawing/2014/main" id="{9A02071A-5F77-CF07-9873-EB2969F75D96}"/>
              </a:ext>
            </a:extLst>
          </p:cNvPr>
          <p:cNvSpPr txBox="1">
            <a:spLocks/>
          </p:cNvSpPr>
          <p:nvPr/>
        </p:nvSpPr>
        <p:spPr>
          <a:xfrm>
            <a:off x="3830921" y="3901145"/>
            <a:ext cx="1983139" cy="867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2800"/>
              <a:buFont typeface="DM Sans"/>
              <a:buNone/>
              <a:defRPr sz="1400" b="0" i="0" u="none" strike="noStrike" cap="none">
                <a:solidFill>
                  <a:schemeClr val="lt2"/>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9pPr>
          </a:lstStyle>
          <a:p>
            <a:pPr marL="0" indent="0" algn="l"/>
            <a:r>
              <a:rPr lang="pt-BR" b="1" dirty="0"/>
              <a:t>Grandes variações</a:t>
            </a:r>
          </a:p>
        </p:txBody>
      </p:sp>
    </p:spTree>
    <p:extLst>
      <p:ext uri="{BB962C8B-B14F-4D97-AF65-F5344CB8AC3E}">
        <p14:creationId xmlns:p14="http://schemas.microsoft.com/office/powerpoint/2010/main" val="3025738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P spid="12" grpId="0"/>
      <p:bldP spid="26" grpId="0"/>
      <p:bldP spid="3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42"/>
          <p:cNvSpPr txBox="1">
            <a:spLocks noGrp="1"/>
          </p:cNvSpPr>
          <p:nvPr>
            <p:ph type="title"/>
          </p:nvPr>
        </p:nvSpPr>
        <p:spPr>
          <a:xfrm>
            <a:off x="713225" y="539488"/>
            <a:ext cx="7717500" cy="478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Motivação</a:t>
            </a:r>
            <a:endParaRPr dirty="0"/>
          </a:p>
        </p:txBody>
      </p:sp>
      <p:cxnSp>
        <p:nvCxnSpPr>
          <p:cNvPr id="807" name="Google Shape;807;p42"/>
          <p:cNvCxnSpPr/>
          <p:nvPr/>
        </p:nvCxnSpPr>
        <p:spPr>
          <a:xfrm>
            <a:off x="1753550" y="3259725"/>
            <a:ext cx="7411200" cy="0"/>
          </a:xfrm>
          <a:prstGeom prst="straightConnector1">
            <a:avLst/>
          </a:prstGeom>
          <a:noFill/>
          <a:ln w="28575" cap="flat" cmpd="sng">
            <a:solidFill>
              <a:schemeClr val="dk2"/>
            </a:solidFill>
            <a:prstDash val="solid"/>
            <a:round/>
            <a:headEnd type="none" w="med" len="med"/>
            <a:tailEnd type="none" w="med" len="med"/>
          </a:ln>
        </p:spPr>
      </p:cxnSp>
      <p:sp>
        <p:nvSpPr>
          <p:cNvPr id="808" name="Google Shape;808;p42"/>
          <p:cNvSpPr/>
          <p:nvPr/>
        </p:nvSpPr>
        <p:spPr>
          <a:xfrm rot="10800000">
            <a:off x="1670225" y="3063975"/>
            <a:ext cx="391500" cy="391500"/>
          </a:xfrm>
          <a:prstGeom prst="ellipse">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2"/>
          <p:cNvSpPr txBox="1"/>
          <p:nvPr/>
        </p:nvSpPr>
        <p:spPr>
          <a:xfrm>
            <a:off x="713225" y="1952638"/>
            <a:ext cx="2305500" cy="353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dirty="0">
                <a:solidFill>
                  <a:srgbClr val="EEC242"/>
                </a:solidFill>
                <a:latin typeface="DM Sans"/>
                <a:ea typeface="DM Sans"/>
                <a:cs typeface="DM Sans"/>
                <a:sym typeface="DM Sans"/>
              </a:rPr>
              <a:t>Renováveis</a:t>
            </a:r>
            <a:endParaRPr sz="1800" b="1" dirty="0">
              <a:solidFill>
                <a:srgbClr val="EEC242"/>
              </a:solidFill>
              <a:latin typeface="DM Sans"/>
              <a:ea typeface="DM Sans"/>
              <a:cs typeface="DM Sans"/>
              <a:sym typeface="DM Sans"/>
            </a:endParaRPr>
          </a:p>
        </p:txBody>
      </p:sp>
      <p:sp>
        <p:nvSpPr>
          <p:cNvPr id="810" name="Google Shape;810;p42"/>
          <p:cNvSpPr txBox="1"/>
          <p:nvPr/>
        </p:nvSpPr>
        <p:spPr>
          <a:xfrm>
            <a:off x="713225" y="2316050"/>
            <a:ext cx="2305500" cy="484800"/>
          </a:xfrm>
          <a:prstGeom prst="rect">
            <a:avLst/>
          </a:prstGeom>
          <a:noFill/>
          <a:ln>
            <a:noFill/>
          </a:ln>
        </p:spPr>
        <p:txBody>
          <a:bodyPr spcFirstLastPara="1" wrap="square" lIns="0" tIns="0" rIns="0" bIns="0" anchor="ctr" anchorCtr="0">
            <a:noAutofit/>
          </a:bodyPr>
          <a:lstStyle/>
          <a:p>
            <a:pPr lvl="0" algn="ctr"/>
            <a:r>
              <a:rPr lang="pt-BR" dirty="0">
                <a:solidFill>
                  <a:srgbClr val="FFFFFF"/>
                </a:solidFill>
                <a:latin typeface="DM Sans"/>
                <a:ea typeface="DM Sans"/>
                <a:cs typeface="DM Sans"/>
                <a:sym typeface="DM Sans"/>
              </a:rPr>
              <a:t>A transição energética de fontes de energia fósseis para fontes renováveis</a:t>
            </a:r>
            <a:endParaRPr dirty="0">
              <a:solidFill>
                <a:srgbClr val="FFFFFF"/>
              </a:solidFill>
              <a:latin typeface="DM Sans"/>
              <a:ea typeface="DM Sans"/>
              <a:cs typeface="DM Sans"/>
              <a:sym typeface="DM Sans"/>
            </a:endParaRPr>
          </a:p>
        </p:txBody>
      </p:sp>
      <p:sp>
        <p:nvSpPr>
          <p:cNvPr id="811" name="Google Shape;811;p42"/>
          <p:cNvSpPr txBox="1"/>
          <p:nvPr/>
        </p:nvSpPr>
        <p:spPr>
          <a:xfrm>
            <a:off x="1670225" y="3083175"/>
            <a:ext cx="391500" cy="353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600" b="1">
                <a:solidFill>
                  <a:schemeClr val="accent4"/>
                </a:solidFill>
                <a:latin typeface="DM Sans"/>
                <a:ea typeface="DM Sans"/>
                <a:cs typeface="DM Sans"/>
                <a:sym typeface="DM Sans"/>
              </a:rPr>
              <a:t>1</a:t>
            </a:r>
            <a:endParaRPr sz="1600" b="1">
              <a:solidFill>
                <a:schemeClr val="accent4"/>
              </a:solidFill>
              <a:latin typeface="DM Sans"/>
              <a:ea typeface="DM Sans"/>
              <a:cs typeface="DM Sans"/>
              <a:sym typeface="DM Sans"/>
            </a:endParaRPr>
          </a:p>
        </p:txBody>
      </p:sp>
      <p:sp>
        <p:nvSpPr>
          <p:cNvPr id="812" name="Google Shape;812;p42"/>
          <p:cNvSpPr/>
          <p:nvPr/>
        </p:nvSpPr>
        <p:spPr>
          <a:xfrm rot="10800000">
            <a:off x="4376225" y="3063975"/>
            <a:ext cx="391500" cy="391500"/>
          </a:xfrm>
          <a:prstGeom prst="ellipse">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txBox="1"/>
          <p:nvPr/>
        </p:nvSpPr>
        <p:spPr>
          <a:xfrm>
            <a:off x="4376225" y="3083175"/>
            <a:ext cx="391500" cy="353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600" b="1">
                <a:solidFill>
                  <a:schemeClr val="accent4"/>
                </a:solidFill>
                <a:latin typeface="DM Sans"/>
                <a:ea typeface="DM Sans"/>
                <a:cs typeface="DM Sans"/>
                <a:sym typeface="DM Sans"/>
              </a:rPr>
              <a:t>2</a:t>
            </a:r>
            <a:endParaRPr sz="1600" b="1">
              <a:solidFill>
                <a:schemeClr val="accent4"/>
              </a:solidFill>
              <a:latin typeface="DM Sans"/>
              <a:ea typeface="DM Sans"/>
              <a:cs typeface="DM Sans"/>
              <a:sym typeface="DM Sans"/>
            </a:endParaRPr>
          </a:p>
        </p:txBody>
      </p:sp>
      <p:sp>
        <p:nvSpPr>
          <p:cNvPr id="814" name="Google Shape;814;p42"/>
          <p:cNvSpPr txBox="1"/>
          <p:nvPr/>
        </p:nvSpPr>
        <p:spPr>
          <a:xfrm>
            <a:off x="3419250" y="1952638"/>
            <a:ext cx="2305500" cy="353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dirty="0">
                <a:solidFill>
                  <a:srgbClr val="EEC242"/>
                </a:solidFill>
                <a:latin typeface="DM Sans"/>
                <a:ea typeface="DM Sans"/>
                <a:cs typeface="DM Sans"/>
                <a:sym typeface="DM Sans"/>
              </a:rPr>
              <a:t>Dificuldades</a:t>
            </a:r>
            <a:endParaRPr sz="1800" b="1" dirty="0">
              <a:solidFill>
                <a:srgbClr val="EEC242"/>
              </a:solidFill>
              <a:latin typeface="DM Sans"/>
              <a:ea typeface="DM Sans"/>
              <a:cs typeface="DM Sans"/>
              <a:sym typeface="DM Sans"/>
            </a:endParaRPr>
          </a:p>
        </p:txBody>
      </p:sp>
      <p:sp>
        <p:nvSpPr>
          <p:cNvPr id="815" name="Google Shape;815;p42"/>
          <p:cNvSpPr txBox="1"/>
          <p:nvPr/>
        </p:nvSpPr>
        <p:spPr>
          <a:xfrm>
            <a:off x="3281033" y="2324938"/>
            <a:ext cx="2505992" cy="484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dirty="0">
                <a:solidFill>
                  <a:srgbClr val="FFFFFF"/>
                </a:solidFill>
                <a:latin typeface="DM Sans"/>
                <a:ea typeface="DM Sans"/>
                <a:cs typeface="DM Sans"/>
                <a:sym typeface="DM Sans"/>
              </a:rPr>
              <a:t>Integração de renováveis leva à descentralização e imprevisibilidade da produção</a:t>
            </a:r>
            <a:endParaRPr dirty="0">
              <a:solidFill>
                <a:srgbClr val="FFFFFF"/>
              </a:solidFill>
              <a:latin typeface="DM Sans"/>
              <a:ea typeface="DM Sans"/>
              <a:cs typeface="DM Sans"/>
              <a:sym typeface="DM Sans"/>
            </a:endParaRPr>
          </a:p>
        </p:txBody>
      </p:sp>
      <p:sp>
        <p:nvSpPr>
          <p:cNvPr id="816" name="Google Shape;816;p42"/>
          <p:cNvSpPr txBox="1"/>
          <p:nvPr/>
        </p:nvSpPr>
        <p:spPr>
          <a:xfrm>
            <a:off x="6125275" y="1952638"/>
            <a:ext cx="2305500" cy="353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dirty="0">
                <a:solidFill>
                  <a:srgbClr val="EEC242"/>
                </a:solidFill>
                <a:latin typeface="DM Sans"/>
                <a:ea typeface="DM Sans"/>
                <a:cs typeface="DM Sans"/>
                <a:sym typeface="DM Sans"/>
              </a:rPr>
              <a:t>Controlo </a:t>
            </a:r>
            <a:endParaRPr sz="1800" b="1" dirty="0">
              <a:solidFill>
                <a:srgbClr val="EEC242"/>
              </a:solidFill>
              <a:latin typeface="DM Sans"/>
              <a:ea typeface="DM Sans"/>
              <a:cs typeface="DM Sans"/>
              <a:sym typeface="DM Sans"/>
            </a:endParaRPr>
          </a:p>
        </p:txBody>
      </p:sp>
      <p:sp>
        <p:nvSpPr>
          <p:cNvPr id="817" name="Google Shape;817;p42"/>
          <p:cNvSpPr txBox="1"/>
          <p:nvPr/>
        </p:nvSpPr>
        <p:spPr>
          <a:xfrm>
            <a:off x="5957922" y="2316050"/>
            <a:ext cx="2640106" cy="484800"/>
          </a:xfrm>
          <a:prstGeom prst="rect">
            <a:avLst/>
          </a:prstGeom>
          <a:noFill/>
          <a:ln>
            <a:noFill/>
          </a:ln>
        </p:spPr>
        <p:txBody>
          <a:bodyPr spcFirstLastPara="1" wrap="square" lIns="0" tIns="0" rIns="0" bIns="0" anchor="ctr" anchorCtr="0">
            <a:noAutofit/>
          </a:bodyPr>
          <a:lstStyle/>
          <a:p>
            <a:pPr lvl="0" algn="ctr"/>
            <a:r>
              <a:rPr lang="en" dirty="0">
                <a:solidFill>
                  <a:srgbClr val="FFFFFF"/>
                </a:solidFill>
                <a:latin typeface="DM Sans"/>
                <a:ea typeface="DM Sans"/>
                <a:cs typeface="DM Sans"/>
                <a:sym typeface="DM Sans"/>
              </a:rPr>
              <a:t>Optimização da utilização de recursos e </a:t>
            </a:r>
            <a:r>
              <a:rPr lang="pt-BR" dirty="0">
                <a:solidFill>
                  <a:srgbClr val="FFFFFF"/>
                </a:solidFill>
                <a:latin typeface="DM Sans"/>
                <a:ea typeface="DM Sans"/>
                <a:cs typeface="DM Sans"/>
                <a:sym typeface="DM Sans"/>
              </a:rPr>
              <a:t>garantir que a procura é sempre satisfeita</a:t>
            </a:r>
            <a:endParaRPr dirty="0">
              <a:solidFill>
                <a:srgbClr val="FFFFFF"/>
              </a:solidFill>
              <a:latin typeface="DM Sans"/>
              <a:ea typeface="DM Sans"/>
              <a:cs typeface="DM Sans"/>
              <a:sym typeface="DM Sans"/>
            </a:endParaRPr>
          </a:p>
        </p:txBody>
      </p:sp>
      <p:sp>
        <p:nvSpPr>
          <p:cNvPr id="818" name="Google Shape;818;p42"/>
          <p:cNvSpPr/>
          <p:nvPr/>
        </p:nvSpPr>
        <p:spPr>
          <a:xfrm rot="10800000">
            <a:off x="7082225" y="3063975"/>
            <a:ext cx="391500" cy="391500"/>
          </a:xfrm>
          <a:prstGeom prst="ellipse">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2"/>
          <p:cNvSpPr txBox="1"/>
          <p:nvPr/>
        </p:nvSpPr>
        <p:spPr>
          <a:xfrm>
            <a:off x="7082225" y="3083175"/>
            <a:ext cx="391500" cy="353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600" b="1">
                <a:solidFill>
                  <a:schemeClr val="accent4"/>
                </a:solidFill>
                <a:latin typeface="DM Sans"/>
                <a:ea typeface="DM Sans"/>
                <a:cs typeface="DM Sans"/>
                <a:sym typeface="DM Sans"/>
              </a:rPr>
              <a:t>3</a:t>
            </a:r>
            <a:endParaRPr sz="1600" b="1">
              <a:solidFill>
                <a:schemeClr val="accent4"/>
              </a:solidFill>
              <a:latin typeface="DM Sans"/>
              <a:ea typeface="DM Sans"/>
              <a:cs typeface="DM Sans"/>
              <a:sym typeface="DM Sans"/>
            </a:endParaRPr>
          </a:p>
        </p:txBody>
      </p:sp>
      <p:grpSp>
        <p:nvGrpSpPr>
          <p:cNvPr id="820" name="Google Shape;820;p42"/>
          <p:cNvGrpSpPr/>
          <p:nvPr/>
        </p:nvGrpSpPr>
        <p:grpSpPr>
          <a:xfrm>
            <a:off x="713225" y="3621850"/>
            <a:ext cx="391500" cy="991500"/>
            <a:chOff x="713225" y="3621850"/>
            <a:chExt cx="391500" cy="991500"/>
          </a:xfrm>
        </p:grpSpPr>
        <p:sp>
          <p:nvSpPr>
            <p:cNvPr id="821" name="Google Shape;821;p42"/>
            <p:cNvSpPr/>
            <p:nvPr/>
          </p:nvSpPr>
          <p:spPr>
            <a:xfrm rot="5400000">
              <a:off x="413225" y="3921850"/>
              <a:ext cx="991500" cy="391500"/>
            </a:xfrm>
            <a:prstGeom prst="roundRect">
              <a:avLst>
                <a:gd name="adj" fmla="val 50000"/>
              </a:avLst>
            </a:prstGeom>
            <a:solidFill>
              <a:srgbClr val="21B793"/>
            </a:solidFill>
            <a:ln w="28575" cap="flat" cmpd="sng">
              <a:solidFill>
                <a:srgbClr val="21B7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2"/>
            <p:cNvGrpSpPr/>
            <p:nvPr/>
          </p:nvGrpSpPr>
          <p:grpSpPr>
            <a:xfrm rot="-5400000">
              <a:off x="564286" y="3992825"/>
              <a:ext cx="689378" cy="249549"/>
              <a:chOff x="2899625" y="839834"/>
              <a:chExt cx="981600" cy="355331"/>
            </a:xfrm>
          </p:grpSpPr>
          <p:sp>
            <p:nvSpPr>
              <p:cNvPr id="823" name="Google Shape;823;p42"/>
              <p:cNvSpPr/>
              <p:nvPr/>
            </p:nvSpPr>
            <p:spPr>
              <a:xfrm rot="-2700000">
                <a:off x="3578644" y="890199"/>
                <a:ext cx="247912" cy="254602"/>
              </a:xfrm>
              <a:custGeom>
                <a:avLst/>
                <a:gdLst/>
                <a:ahLst/>
                <a:cxnLst/>
                <a:rect l="l" t="t" r="r" b="b"/>
                <a:pathLst>
                  <a:path w="12859" h="13206" extrusionOk="0">
                    <a:moveTo>
                      <a:pt x="0" y="13206"/>
                    </a:moveTo>
                    <a:lnTo>
                      <a:pt x="12859" y="13206"/>
                    </a:lnTo>
                    <a:lnTo>
                      <a:pt x="12859" y="0"/>
                    </a:lnTo>
                  </a:path>
                </a:pathLst>
              </a:custGeom>
              <a:noFill/>
              <a:ln w="28575" cap="flat" cmpd="sng">
                <a:solidFill>
                  <a:schemeClr val="dk1"/>
                </a:solidFill>
                <a:prstDash val="solid"/>
                <a:round/>
                <a:headEnd type="none" w="med" len="med"/>
                <a:tailEnd type="none" w="med" len="med"/>
              </a:ln>
            </p:spPr>
          </p:sp>
          <p:cxnSp>
            <p:nvCxnSpPr>
              <p:cNvPr id="824" name="Google Shape;824;p42"/>
              <p:cNvCxnSpPr/>
              <p:nvPr/>
            </p:nvCxnSpPr>
            <p:spPr>
              <a:xfrm>
                <a:off x="3390425" y="529500"/>
                <a:ext cx="0" cy="981600"/>
              </a:xfrm>
              <a:prstGeom prst="straightConnector1">
                <a:avLst/>
              </a:prstGeom>
              <a:noFill/>
              <a:ln w="28575" cap="flat" cmpd="sng">
                <a:solidFill>
                  <a:schemeClr val="dk1"/>
                </a:solidFill>
                <a:prstDash val="solid"/>
                <a:round/>
                <a:headEnd type="none" w="med" len="med"/>
                <a:tailEnd type="none" w="med" len="med"/>
              </a:ln>
            </p:spPr>
          </p:cxnSp>
        </p:grpSp>
      </p:grpSp>
      <p:grpSp>
        <p:nvGrpSpPr>
          <p:cNvPr id="825" name="Google Shape;825;p42"/>
          <p:cNvGrpSpPr/>
          <p:nvPr/>
        </p:nvGrpSpPr>
        <p:grpSpPr>
          <a:xfrm>
            <a:off x="1247425" y="4221850"/>
            <a:ext cx="391500" cy="391500"/>
            <a:chOff x="1761025" y="4221850"/>
            <a:chExt cx="391500" cy="391500"/>
          </a:xfrm>
        </p:grpSpPr>
        <p:sp>
          <p:nvSpPr>
            <p:cNvPr id="826" name="Google Shape;826;p42"/>
            <p:cNvSpPr/>
            <p:nvPr/>
          </p:nvSpPr>
          <p:spPr>
            <a:xfrm>
              <a:off x="1761025" y="4221850"/>
              <a:ext cx="391500" cy="391500"/>
            </a:xfrm>
            <a:prstGeom prst="ellipse">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p:nvPr/>
          </p:nvSpPr>
          <p:spPr>
            <a:xfrm>
              <a:off x="1917275" y="4302312"/>
              <a:ext cx="79000" cy="230575"/>
            </a:xfrm>
            <a:custGeom>
              <a:avLst/>
              <a:gdLst/>
              <a:ahLst/>
              <a:cxnLst/>
              <a:rect l="l" t="t" r="r" b="b"/>
              <a:pathLst>
                <a:path w="3160" h="9223" extrusionOk="0">
                  <a:moveTo>
                    <a:pt x="2725" y="0"/>
                  </a:moveTo>
                  <a:lnTo>
                    <a:pt x="0" y="4720"/>
                  </a:lnTo>
                  <a:lnTo>
                    <a:pt x="3160" y="4720"/>
                  </a:lnTo>
                  <a:lnTo>
                    <a:pt x="560" y="9223"/>
                  </a:lnTo>
                </a:path>
              </a:pathLst>
            </a:custGeom>
            <a:noFill/>
            <a:ln w="28575" cap="flat" cmpd="sng">
              <a:solidFill>
                <a:schemeClr val="accent5"/>
              </a:solidFill>
              <a:prstDash val="solid"/>
              <a:round/>
              <a:headEnd type="none" w="med" len="med"/>
              <a:tailEnd type="none" w="med" len="med"/>
            </a:ln>
          </p:spPr>
        </p:sp>
      </p:grpSp>
      <p:grpSp>
        <p:nvGrpSpPr>
          <p:cNvPr id="828" name="Google Shape;828;p42"/>
          <p:cNvGrpSpPr/>
          <p:nvPr/>
        </p:nvGrpSpPr>
        <p:grpSpPr>
          <a:xfrm>
            <a:off x="1781637" y="4221850"/>
            <a:ext cx="391500" cy="391500"/>
            <a:chOff x="713225" y="4221850"/>
            <a:chExt cx="391500" cy="391500"/>
          </a:xfrm>
        </p:grpSpPr>
        <p:sp>
          <p:nvSpPr>
            <p:cNvPr id="829" name="Google Shape;829;p42"/>
            <p:cNvSpPr/>
            <p:nvPr/>
          </p:nvSpPr>
          <p:spPr>
            <a:xfrm>
              <a:off x="713225" y="4221850"/>
              <a:ext cx="391500" cy="3915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0" name="Google Shape;830;p42"/>
            <p:cNvGrpSpPr/>
            <p:nvPr/>
          </p:nvGrpSpPr>
          <p:grpSpPr>
            <a:xfrm>
              <a:off x="790513" y="4323763"/>
              <a:ext cx="236923" cy="236923"/>
              <a:chOff x="1113470" y="1110867"/>
              <a:chExt cx="320860" cy="320860"/>
            </a:xfrm>
          </p:grpSpPr>
          <p:sp>
            <p:nvSpPr>
              <p:cNvPr id="831" name="Google Shape;831;p42"/>
              <p:cNvSpPr/>
              <p:nvPr/>
            </p:nvSpPr>
            <p:spPr>
              <a:xfrm rot="-8100000">
                <a:off x="1161969" y="1156346"/>
                <a:ext cx="223862" cy="229903"/>
              </a:xfrm>
              <a:custGeom>
                <a:avLst/>
                <a:gdLst/>
                <a:ahLst/>
                <a:cxnLst/>
                <a:rect l="l" t="t" r="r" b="b"/>
                <a:pathLst>
                  <a:path w="12859" h="13206" extrusionOk="0">
                    <a:moveTo>
                      <a:pt x="0" y="13206"/>
                    </a:moveTo>
                    <a:lnTo>
                      <a:pt x="12859" y="13206"/>
                    </a:lnTo>
                    <a:lnTo>
                      <a:pt x="12859" y="0"/>
                    </a:lnTo>
                  </a:path>
                </a:pathLst>
              </a:custGeom>
              <a:noFill/>
              <a:ln w="28575" cap="flat" cmpd="sng">
                <a:solidFill>
                  <a:schemeClr val="dk2"/>
                </a:solidFill>
                <a:prstDash val="solid"/>
                <a:round/>
                <a:headEnd type="none" w="med" len="med"/>
                <a:tailEnd type="none" w="med" len="med"/>
              </a:ln>
            </p:spPr>
          </p:sp>
          <p:cxnSp>
            <p:nvCxnSpPr>
              <p:cNvPr id="832" name="Google Shape;832;p42"/>
              <p:cNvCxnSpPr/>
              <p:nvPr/>
            </p:nvCxnSpPr>
            <p:spPr>
              <a:xfrm>
                <a:off x="1273900" y="1113250"/>
                <a:ext cx="0" cy="268500"/>
              </a:xfrm>
              <a:prstGeom prst="straightConnector1">
                <a:avLst/>
              </a:prstGeom>
              <a:noFill/>
              <a:ln w="28575" cap="flat" cmpd="sng">
                <a:solidFill>
                  <a:schemeClr val="dk2"/>
                </a:solidFill>
                <a:prstDash val="solid"/>
                <a:round/>
                <a:headEnd type="none" w="med" len="med"/>
                <a:tailEnd type="none" w="med" len="med"/>
              </a:ln>
            </p:spPr>
          </p:cxnSp>
        </p:grpSp>
      </p:grpSp>
      <p:sp>
        <p:nvSpPr>
          <p:cNvPr id="833" name="Google Shape;833;p42"/>
          <p:cNvSpPr/>
          <p:nvPr/>
        </p:nvSpPr>
        <p:spPr>
          <a:xfrm>
            <a:off x="1247429" y="3729150"/>
            <a:ext cx="391500" cy="3915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704;p38">
            <a:extLst>
              <a:ext uri="{FF2B5EF4-FFF2-40B4-BE49-F238E27FC236}">
                <a16:creationId xmlns:a16="http://schemas.microsoft.com/office/drawing/2014/main" id="{62111EB5-6779-EE48-A556-6F41C5CFD124}"/>
              </a:ext>
            </a:extLst>
          </p:cNvPr>
          <p:cNvSpPr txBox="1">
            <a:spLocks/>
          </p:cNvSpPr>
          <p:nvPr/>
        </p:nvSpPr>
        <p:spPr>
          <a:xfrm>
            <a:off x="719675" y="539500"/>
            <a:ext cx="7711200" cy="4782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3000" b="1" dirty="0">
                <a:solidFill>
                  <a:schemeClr val="dk1"/>
                </a:solidFill>
                <a:latin typeface="DM Sans"/>
                <a:sym typeface="DM Sans"/>
              </a:rPr>
              <a:t>“Feeder” e medidas omissas</a:t>
            </a:r>
          </a:p>
        </p:txBody>
      </p:sp>
      <p:sp>
        <p:nvSpPr>
          <p:cNvPr id="13" name="Google Shape;1517;p59">
            <a:extLst>
              <a:ext uri="{FF2B5EF4-FFF2-40B4-BE49-F238E27FC236}">
                <a16:creationId xmlns:a16="http://schemas.microsoft.com/office/drawing/2014/main" id="{E4E474AA-867F-29FA-E0A6-1542FA8F3467}"/>
              </a:ext>
            </a:extLst>
          </p:cNvPr>
          <p:cNvSpPr txBox="1">
            <a:spLocks/>
          </p:cNvSpPr>
          <p:nvPr/>
        </p:nvSpPr>
        <p:spPr>
          <a:xfrm>
            <a:off x="731086" y="961663"/>
            <a:ext cx="3180865" cy="295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DM Sans"/>
              <a:buNone/>
              <a:defRPr sz="1800" b="1" i="0" u="none" strike="noStrike" cap="none">
                <a:solidFill>
                  <a:schemeClr val="accent5"/>
                </a:solidFill>
                <a:latin typeface="DM Sans"/>
                <a:ea typeface="DM Sans"/>
                <a:cs typeface="DM Sans"/>
                <a:sym typeface="DM Sans"/>
              </a:defRPr>
            </a:lvl1pPr>
            <a:lvl2pPr marR="0" lvl="1"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2pPr>
            <a:lvl3pPr marR="0" lvl="2"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3pPr>
            <a:lvl4pPr marR="0" lvl="3"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4pPr>
            <a:lvl5pPr marR="0" lvl="4"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5pPr>
            <a:lvl6pPr marR="0" lvl="5"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6pPr>
            <a:lvl7pPr marR="0" lvl="6"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7pPr>
            <a:lvl8pPr marR="0" lvl="7"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8pPr>
            <a:lvl9pPr marR="0" lvl="8"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9pPr>
          </a:lstStyle>
          <a:p>
            <a:pPr algn="l"/>
            <a:r>
              <a:rPr lang="en-GB" dirty="0" err="1"/>
              <a:t>Modelo</a:t>
            </a:r>
            <a:r>
              <a:rPr lang="en-GB" dirty="0"/>
              <a:t> </a:t>
            </a:r>
            <a:r>
              <a:rPr lang="en-GB" dirty="0" err="1"/>
              <a:t>elétrico</a:t>
            </a:r>
            <a:endParaRPr lang="en-GB" dirty="0"/>
          </a:p>
        </p:txBody>
      </p:sp>
      <p:sp>
        <p:nvSpPr>
          <p:cNvPr id="14" name="Google Shape;1517;p59">
            <a:extLst>
              <a:ext uri="{FF2B5EF4-FFF2-40B4-BE49-F238E27FC236}">
                <a16:creationId xmlns:a16="http://schemas.microsoft.com/office/drawing/2014/main" id="{07CB3B2C-AEEE-94A7-2C8F-8A6B5851D8BE}"/>
              </a:ext>
            </a:extLst>
          </p:cNvPr>
          <p:cNvSpPr txBox="1">
            <a:spLocks/>
          </p:cNvSpPr>
          <p:nvPr/>
        </p:nvSpPr>
        <p:spPr>
          <a:xfrm>
            <a:off x="753388" y="1811420"/>
            <a:ext cx="3180865" cy="295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DM Sans"/>
              <a:buNone/>
              <a:defRPr sz="1800" b="1" i="0" u="none" strike="noStrike" cap="none">
                <a:solidFill>
                  <a:schemeClr val="accent5"/>
                </a:solidFill>
                <a:latin typeface="DM Sans"/>
                <a:ea typeface="DM Sans"/>
                <a:cs typeface="DM Sans"/>
                <a:sym typeface="DM Sans"/>
              </a:defRPr>
            </a:lvl1pPr>
            <a:lvl2pPr marR="0" lvl="1"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2pPr>
            <a:lvl3pPr marR="0" lvl="2"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3pPr>
            <a:lvl4pPr marR="0" lvl="3"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4pPr>
            <a:lvl5pPr marR="0" lvl="4"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5pPr>
            <a:lvl6pPr marR="0" lvl="5"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6pPr>
            <a:lvl7pPr marR="0" lvl="6"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7pPr>
            <a:lvl8pPr marR="0" lvl="7"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8pPr>
            <a:lvl9pPr marR="0" lvl="8"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9pPr>
          </a:lstStyle>
          <a:p>
            <a:pPr algn="l"/>
            <a:r>
              <a:rPr lang="en-GB" dirty="0" err="1"/>
              <a:t>Modelo</a:t>
            </a:r>
            <a:r>
              <a:rPr lang="en-GB" dirty="0"/>
              <a:t> de </a:t>
            </a:r>
            <a:r>
              <a:rPr lang="en-GB" dirty="0" err="1"/>
              <a:t>regressão</a:t>
            </a:r>
            <a:endParaRPr lang="en-GB" dirty="0"/>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6CD7DAE-AE4D-5376-2E48-26CDD256E38F}"/>
                  </a:ext>
                </a:extLst>
              </p:cNvPr>
              <p:cNvSpPr txBox="1"/>
              <p:nvPr/>
            </p:nvSpPr>
            <p:spPr>
              <a:xfrm>
                <a:off x="775690" y="2106920"/>
                <a:ext cx="1972143" cy="3634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tx2"/>
                          </a:solidFill>
                          <a:latin typeface="Cambria Math" panose="02040503050406030204" pitchFamily="18" charset="0"/>
                        </a:rPr>
                        <m:t>𝑌</m:t>
                      </m:r>
                      <m:r>
                        <a:rPr lang="en-GB" b="0" i="1" smtClean="0">
                          <a:solidFill>
                            <a:schemeClr val="tx2"/>
                          </a:solidFill>
                          <a:latin typeface="Cambria Math" panose="02040503050406030204" pitchFamily="18" charset="0"/>
                        </a:rPr>
                        <m:t>=</m:t>
                      </m:r>
                      <m:sSup>
                        <m:sSupPr>
                          <m:ctrlPr>
                            <a:rPr lang="en-GB" i="1">
                              <a:solidFill>
                                <a:schemeClr val="tx2"/>
                              </a:solidFill>
                              <a:latin typeface="Cambria Math" panose="02040503050406030204" pitchFamily="18" charset="0"/>
                            </a:rPr>
                          </m:ctrlPr>
                        </m:sSupPr>
                        <m:e>
                          <m:d>
                            <m:dPr>
                              <m:begChr m:val="["/>
                              <m:endChr m:val="]"/>
                              <m:ctrlPr>
                                <a:rPr lang="en-GB" i="1">
                                  <a:solidFill>
                                    <a:schemeClr val="tx2"/>
                                  </a:solidFill>
                                  <a:latin typeface="Cambria Math" panose="02040503050406030204" pitchFamily="18" charset="0"/>
                                </a:rPr>
                              </m:ctrlPr>
                            </m:dPr>
                            <m:e>
                              <m:m>
                                <m:mPr>
                                  <m:mcs>
                                    <m:mc>
                                      <m:mcPr>
                                        <m:count m:val="3"/>
                                        <m:mcJc m:val="center"/>
                                      </m:mcPr>
                                    </m:mc>
                                  </m:mcs>
                                  <m:ctrlPr>
                                    <a:rPr lang="en-GB" i="1" smtClean="0">
                                      <a:solidFill>
                                        <a:schemeClr val="tx2"/>
                                      </a:solidFill>
                                      <a:latin typeface="Cambria Math" panose="02040503050406030204" pitchFamily="18" charset="0"/>
                                    </a:rPr>
                                  </m:ctrlPr>
                                </m:mPr>
                                <m:mr>
                                  <m:e>
                                    <m:sSub>
                                      <m:sSubPr>
                                        <m:ctrlPr>
                                          <a:rPr lang="en-GB" i="1" smtClean="0">
                                            <a:solidFill>
                                              <a:schemeClr val="tx2"/>
                                            </a:solidFill>
                                            <a:latin typeface="Cambria Math" panose="02040503050406030204" pitchFamily="18" charset="0"/>
                                          </a:rPr>
                                        </m:ctrlPr>
                                      </m:sSubPr>
                                      <m:e>
                                        <m:sSubSup>
                                          <m:sSubSupPr>
                                            <m:ctrlPr>
                                              <a:rPr lang="en-GB" i="1">
                                                <a:solidFill>
                                                  <a:schemeClr val="tx1"/>
                                                </a:solidFill>
                                                <a:latin typeface="Cambria Math" panose="02040503050406030204" pitchFamily="18" charset="0"/>
                                                <a:ea typeface="Cambria Math" panose="02040503050406030204" pitchFamily="18" charset="0"/>
                                              </a:rPr>
                                            </m:ctrlPr>
                                          </m:sSubSupPr>
                                          <m:e>
                                            <m:r>
                                              <a:rPr lang="en-GB" i="1">
                                                <a:solidFill>
                                                  <a:schemeClr val="tx1"/>
                                                </a:solidFill>
                                                <a:latin typeface="Cambria Math" panose="02040503050406030204" pitchFamily="18" charset="0"/>
                                                <a:ea typeface="Cambria Math" panose="02040503050406030204" pitchFamily="18" charset="0"/>
                                              </a:rPr>
                                              <m:t>𝑑𝑉</m:t>
                                            </m:r>
                                          </m:e>
                                          <m:sub>
                                            <m:r>
                                              <a:rPr lang="en-GB" i="1">
                                                <a:solidFill>
                                                  <a:schemeClr val="tx1"/>
                                                </a:solidFill>
                                                <a:latin typeface="Cambria Math" panose="02040503050406030204" pitchFamily="18" charset="0"/>
                                                <a:ea typeface="Cambria Math" panose="02040503050406030204" pitchFamily="18" charset="0"/>
                                              </a:rPr>
                                              <m:t>𝑖𝑗</m:t>
                                            </m:r>
                                          </m:sub>
                                          <m:sup>
                                            <m:r>
                                              <a:rPr lang="en-GB" i="1">
                                                <a:solidFill>
                                                  <a:schemeClr val="tx1"/>
                                                </a:solidFill>
                                                <a:latin typeface="Cambria Math" panose="02040503050406030204" pitchFamily="18" charset="0"/>
                                                <a:ea typeface="Cambria Math" panose="02040503050406030204" pitchFamily="18" charset="0"/>
                                              </a:rPr>
                                              <m:t>𝑝</m:t>
                                            </m:r>
                                          </m:sup>
                                        </m:sSubSup>
                                      </m:e>
                                      <m:sub>
                                        <m:r>
                                          <a:rPr lang="en-GB" b="0" i="1" smtClean="0">
                                            <a:solidFill>
                                              <a:schemeClr val="tx2"/>
                                            </a:solidFill>
                                            <a:latin typeface="Cambria Math" panose="02040503050406030204" pitchFamily="18" charset="0"/>
                                          </a:rPr>
                                          <m:t>1</m:t>
                                        </m:r>
                                      </m:sub>
                                    </m:sSub>
                                  </m:e>
                                  <m:e>
                                    <m:r>
                                      <a:rPr lang="en-GB" i="1" smtClean="0">
                                        <a:solidFill>
                                          <a:schemeClr val="tx2"/>
                                        </a:solidFill>
                                        <a:latin typeface="Cambria Math" panose="02040503050406030204" pitchFamily="18" charset="0"/>
                                      </a:rPr>
                                      <m:t>⋯</m:t>
                                    </m:r>
                                  </m:e>
                                  <m:e>
                                    <m:sSub>
                                      <m:sSubPr>
                                        <m:ctrlPr>
                                          <a:rPr lang="en-GB" i="1">
                                            <a:solidFill>
                                              <a:schemeClr val="tx2"/>
                                            </a:solidFill>
                                            <a:latin typeface="Cambria Math" panose="02040503050406030204" pitchFamily="18" charset="0"/>
                                          </a:rPr>
                                        </m:ctrlPr>
                                      </m:sSubPr>
                                      <m:e>
                                        <m:sSubSup>
                                          <m:sSubSupPr>
                                            <m:ctrlPr>
                                              <a:rPr lang="en-GB" i="1">
                                                <a:solidFill>
                                                  <a:schemeClr val="tx1"/>
                                                </a:solidFill>
                                                <a:latin typeface="Cambria Math" panose="02040503050406030204" pitchFamily="18" charset="0"/>
                                                <a:ea typeface="Cambria Math" panose="02040503050406030204" pitchFamily="18" charset="0"/>
                                              </a:rPr>
                                            </m:ctrlPr>
                                          </m:sSubSupPr>
                                          <m:e>
                                            <m:r>
                                              <a:rPr lang="en-GB" i="1">
                                                <a:solidFill>
                                                  <a:schemeClr val="tx1"/>
                                                </a:solidFill>
                                                <a:latin typeface="Cambria Math" panose="02040503050406030204" pitchFamily="18" charset="0"/>
                                                <a:ea typeface="Cambria Math" panose="02040503050406030204" pitchFamily="18" charset="0"/>
                                              </a:rPr>
                                              <m:t>𝑑𝑉</m:t>
                                            </m:r>
                                          </m:e>
                                          <m:sub>
                                            <m:r>
                                              <a:rPr lang="en-GB" i="1">
                                                <a:solidFill>
                                                  <a:schemeClr val="tx1"/>
                                                </a:solidFill>
                                                <a:latin typeface="Cambria Math" panose="02040503050406030204" pitchFamily="18" charset="0"/>
                                                <a:ea typeface="Cambria Math" panose="02040503050406030204" pitchFamily="18" charset="0"/>
                                              </a:rPr>
                                              <m:t>𝑖𝑗</m:t>
                                            </m:r>
                                          </m:sub>
                                          <m:sup>
                                            <m:r>
                                              <a:rPr lang="en-GB" i="1">
                                                <a:solidFill>
                                                  <a:schemeClr val="tx1"/>
                                                </a:solidFill>
                                                <a:latin typeface="Cambria Math" panose="02040503050406030204" pitchFamily="18" charset="0"/>
                                                <a:ea typeface="Cambria Math" panose="02040503050406030204" pitchFamily="18" charset="0"/>
                                              </a:rPr>
                                              <m:t>𝑝</m:t>
                                            </m:r>
                                          </m:sup>
                                        </m:sSubSup>
                                      </m:e>
                                      <m:sub>
                                        <m:r>
                                          <a:rPr lang="en-GB" b="0" i="1" smtClean="0">
                                            <a:solidFill>
                                              <a:schemeClr val="tx1"/>
                                            </a:solidFill>
                                            <a:latin typeface="Cambria Math" panose="02040503050406030204" pitchFamily="18" charset="0"/>
                                            <a:ea typeface="Cambria Math" panose="02040503050406030204" pitchFamily="18" charset="0"/>
                                          </a:rPr>
                                          <m:t>𝑇</m:t>
                                        </m:r>
                                      </m:sub>
                                    </m:sSub>
                                  </m:e>
                                </m:mr>
                              </m:m>
                            </m:e>
                          </m:d>
                        </m:e>
                        <m:sup>
                          <m:r>
                            <a:rPr lang="en-GB" i="1">
                              <a:solidFill>
                                <a:schemeClr val="tx2"/>
                              </a:solidFill>
                              <a:latin typeface="Cambria Math" panose="02040503050406030204" pitchFamily="18" charset="0"/>
                            </a:rPr>
                            <m:t>𝑇</m:t>
                          </m:r>
                        </m:sup>
                      </m:sSup>
                    </m:oMath>
                  </m:oMathPara>
                </a14:m>
                <a:endParaRPr lang="en-GB" dirty="0">
                  <a:solidFill>
                    <a:schemeClr val="tx2"/>
                  </a:solidFill>
                </a:endParaRPr>
              </a:p>
            </p:txBody>
          </p:sp>
        </mc:Choice>
        <mc:Fallback>
          <p:sp>
            <p:nvSpPr>
              <p:cNvPr id="15" name="TextBox 14">
                <a:extLst>
                  <a:ext uri="{FF2B5EF4-FFF2-40B4-BE49-F238E27FC236}">
                    <a16:creationId xmlns:a16="http://schemas.microsoft.com/office/drawing/2014/main" id="{06CD7DAE-AE4D-5376-2E48-26CDD256E38F}"/>
                  </a:ext>
                </a:extLst>
              </p:cNvPr>
              <p:cNvSpPr txBox="1">
                <a:spLocks noRot="1" noChangeAspect="1" noMove="1" noResize="1" noEditPoints="1" noAdjustHandles="1" noChangeArrowheads="1" noChangeShapeType="1" noTextEdit="1"/>
              </p:cNvSpPr>
              <p:nvPr/>
            </p:nvSpPr>
            <p:spPr>
              <a:xfrm>
                <a:off x="775690" y="2106920"/>
                <a:ext cx="1972143" cy="363497"/>
              </a:xfrm>
              <a:prstGeom prst="rect">
                <a:avLst/>
              </a:prstGeom>
              <a:blipFill>
                <a:blip r:embed="rId2"/>
                <a:stretch>
                  <a:fillRect l="-617" b="-8475"/>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458F95F1-07B0-D918-C38E-9373E7F824F8}"/>
                  </a:ext>
                </a:extLst>
              </p:cNvPr>
              <p:cNvSpPr txBox="1"/>
              <p:nvPr/>
            </p:nvSpPr>
            <p:spPr>
              <a:xfrm>
                <a:off x="731086" y="2514915"/>
                <a:ext cx="2966325" cy="8363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tx2"/>
                          </a:solidFill>
                          <a:latin typeface="Cambria Math" panose="02040503050406030204" pitchFamily="18" charset="0"/>
                        </a:rPr>
                        <m:t>𝑋</m:t>
                      </m:r>
                      <m:r>
                        <a:rPr lang="en-GB" b="0" i="1" smtClean="0">
                          <a:solidFill>
                            <a:schemeClr val="tx2"/>
                          </a:solidFill>
                          <a:latin typeface="Cambria Math" panose="02040503050406030204" pitchFamily="18" charset="0"/>
                        </a:rPr>
                        <m:t>=</m:t>
                      </m:r>
                      <m:sSup>
                        <m:sSupPr>
                          <m:ctrlPr>
                            <a:rPr lang="en-GB" b="0" i="1" smtClean="0">
                              <a:solidFill>
                                <a:schemeClr val="tx2"/>
                              </a:solidFill>
                              <a:latin typeface="Cambria Math" panose="02040503050406030204" pitchFamily="18" charset="0"/>
                            </a:rPr>
                          </m:ctrlPr>
                        </m:sSupPr>
                        <m:e>
                          <m:d>
                            <m:dPr>
                              <m:begChr m:val="["/>
                              <m:endChr m:val="]"/>
                              <m:ctrlPr>
                                <a:rPr lang="en-GB" i="1">
                                  <a:solidFill>
                                    <a:schemeClr val="tx2"/>
                                  </a:solidFill>
                                  <a:latin typeface="Cambria Math" panose="02040503050406030204" pitchFamily="18" charset="0"/>
                                </a:rPr>
                              </m:ctrlPr>
                            </m:dPr>
                            <m:e>
                              <m:m>
                                <m:mPr>
                                  <m:mcs>
                                    <m:mc>
                                      <m:mcPr>
                                        <m:count m:val="2"/>
                                        <m:mcJc m:val="center"/>
                                      </m:mcPr>
                                    </m:mc>
                                  </m:mcs>
                                  <m:ctrlPr>
                                    <a:rPr lang="en-GB" i="1" smtClean="0">
                                      <a:solidFill>
                                        <a:schemeClr val="tx2"/>
                                      </a:solidFill>
                                      <a:latin typeface="Cambria Math" panose="02040503050406030204" pitchFamily="18" charset="0"/>
                                    </a:rPr>
                                  </m:ctrlPr>
                                </m:mPr>
                                <m:mr>
                                  <m:e>
                                    <m:m>
                                      <m:mPr>
                                        <m:mcs>
                                          <m:mc>
                                            <m:mcPr>
                                              <m:count m:val="2"/>
                                              <m:mcJc m:val="center"/>
                                            </m:mcPr>
                                          </m:mc>
                                        </m:mcs>
                                        <m:ctrlPr>
                                          <a:rPr lang="en-GB" i="1" smtClean="0">
                                            <a:solidFill>
                                              <a:schemeClr val="tx2"/>
                                            </a:solidFill>
                                            <a:latin typeface="Cambria Math" panose="02040503050406030204" pitchFamily="18" charset="0"/>
                                          </a:rPr>
                                        </m:ctrlPr>
                                      </m:mPr>
                                      <m:mr>
                                        <m:e>
                                          <m:sSub>
                                            <m:sSubPr>
                                              <m:ctrlPr>
                                                <a:rPr lang="en-GB" i="1" smtClean="0">
                                                  <a:solidFill>
                                                    <a:schemeClr val="tx2"/>
                                                  </a:solidFill>
                                                  <a:latin typeface="Cambria Math" panose="02040503050406030204" pitchFamily="18" charset="0"/>
                                                </a:rPr>
                                              </m:ctrlPr>
                                            </m:sSubPr>
                                            <m:e>
                                              <m:sSubSup>
                                                <m:sSubSupPr>
                                                  <m:ctrlPr>
                                                    <a:rPr lang="en-GB" i="1">
                                                      <a:solidFill>
                                                        <a:schemeClr val="tx1"/>
                                                      </a:solidFill>
                                                      <a:latin typeface="Cambria Math" panose="02040503050406030204" pitchFamily="18" charset="0"/>
                                                      <a:ea typeface="Cambria Math" panose="02040503050406030204" pitchFamily="18" charset="0"/>
                                                    </a:rPr>
                                                  </m:ctrlPr>
                                                </m:sSubSupPr>
                                                <m:e>
                                                  <m:r>
                                                    <a:rPr lang="en-GB" i="1">
                                                      <a:solidFill>
                                                        <a:schemeClr val="tx1"/>
                                                      </a:solidFill>
                                                      <a:latin typeface="Cambria Math" panose="02040503050406030204" pitchFamily="18" charset="0"/>
                                                      <a:ea typeface="Cambria Math" panose="02040503050406030204" pitchFamily="18" charset="0"/>
                                                    </a:rPr>
                                                    <m:t>𝐼</m:t>
                                                  </m:r>
                                                </m:e>
                                                <m:sub>
                                                  <m:r>
                                                    <a:rPr lang="en-GB" i="1">
                                                      <a:solidFill>
                                                        <a:schemeClr val="tx1"/>
                                                      </a:solidFill>
                                                      <a:latin typeface="Cambria Math" panose="02040503050406030204" pitchFamily="18" charset="0"/>
                                                      <a:ea typeface="Cambria Math" panose="02040503050406030204" pitchFamily="18" charset="0"/>
                                                    </a:rPr>
                                                    <m:t>𝑖</m:t>
                                                  </m:r>
                                                  <m:r>
                                                    <a:rPr lang="en-GB" i="1">
                                                      <a:solidFill>
                                                        <a:schemeClr val="tx1"/>
                                                      </a:solidFill>
                                                      <a:latin typeface="Cambria Math" panose="02040503050406030204" pitchFamily="18" charset="0"/>
                                                      <a:ea typeface="Cambria Math" panose="02040503050406030204" pitchFamily="18" charset="0"/>
                                                    </a:rPr>
                                                    <m:t>𝑘</m:t>
                                                  </m:r>
                                                </m:sub>
                                                <m:sup>
                                                  <m:r>
                                                    <a:rPr lang="en-GB" i="1">
                                                      <a:solidFill>
                                                        <a:schemeClr val="tx1"/>
                                                      </a:solidFill>
                                                      <a:latin typeface="Cambria Math" panose="02040503050406030204" pitchFamily="18" charset="0"/>
                                                      <a:ea typeface="Cambria Math" panose="02040503050406030204" pitchFamily="18" charset="0"/>
                                                    </a:rPr>
                                                    <m:t>𝑝</m:t>
                                                  </m:r>
                                                </m:sup>
                                              </m:sSubSup>
                                            </m:e>
                                            <m:sub>
                                              <m:r>
                                                <a:rPr lang="en-GB" b="0" i="1" smtClean="0">
                                                  <a:solidFill>
                                                    <a:schemeClr val="tx2"/>
                                                  </a:solidFill>
                                                  <a:latin typeface="Cambria Math" panose="02040503050406030204" pitchFamily="18" charset="0"/>
                                                </a:rPr>
                                                <m:t>1</m:t>
                                              </m:r>
                                            </m:sub>
                                          </m:sSub>
                                        </m:e>
                                        <m:e>
                                          <m:sSub>
                                            <m:sSubPr>
                                              <m:ctrlPr>
                                                <a:rPr lang="en-GB" i="1" smtClean="0">
                                                  <a:solidFill>
                                                    <a:schemeClr val="tx2"/>
                                                  </a:solidFill>
                                                  <a:latin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m:t>
                                              </m:r>
                                              <m:r>
                                                <m:rPr>
                                                  <m:nor/>
                                                </m:rPr>
                                                <a:rPr lang="en-GB" dirty="0">
                                                  <a:solidFill>
                                                    <a:schemeClr val="tx1"/>
                                                  </a:solidFill>
                                                  <a:ea typeface="Cambria Math" panose="02040503050406030204" pitchFamily="18" charset="0"/>
                                                </a:rPr>
                                                <m:t> </m:t>
                                              </m:r>
                                              <m:sSubSup>
                                                <m:sSubSupPr>
                                                  <m:ctrlPr>
                                                    <a:rPr lang="en-GB" i="1">
                                                      <a:solidFill>
                                                        <a:schemeClr val="tx1"/>
                                                      </a:solidFill>
                                                      <a:latin typeface="Cambria Math" panose="02040503050406030204" pitchFamily="18" charset="0"/>
                                                      <a:ea typeface="Cambria Math" panose="02040503050406030204" pitchFamily="18" charset="0"/>
                                                    </a:rPr>
                                                  </m:ctrlPr>
                                                </m:sSubSupPr>
                                                <m:e>
                                                  <m:r>
                                                    <a:rPr lang="en-GB" i="1">
                                                      <a:solidFill>
                                                        <a:schemeClr val="tx1"/>
                                                      </a:solidFill>
                                                      <a:latin typeface="Cambria Math" panose="02040503050406030204" pitchFamily="18" charset="0"/>
                                                      <a:ea typeface="Cambria Math" panose="02040503050406030204" pitchFamily="18" charset="0"/>
                                                    </a:rPr>
                                                    <m:t>𝐼</m:t>
                                                  </m:r>
                                                </m:e>
                                                <m:sub>
                                                  <m:r>
                                                    <a:rPr lang="en-GB" i="1">
                                                      <a:solidFill>
                                                        <a:schemeClr val="tx1"/>
                                                      </a:solidFill>
                                                      <a:latin typeface="Cambria Math" panose="02040503050406030204" pitchFamily="18" charset="0"/>
                                                      <a:ea typeface="Cambria Math" panose="02040503050406030204" pitchFamily="18" charset="0"/>
                                                    </a:rPr>
                                                    <m:t>𝑘</m:t>
                                                  </m:r>
                                                </m:sub>
                                                <m:sup>
                                                  <m:r>
                                                    <a:rPr lang="en-GB" i="1">
                                                      <a:solidFill>
                                                        <a:schemeClr val="tx1"/>
                                                      </a:solidFill>
                                                      <a:latin typeface="Cambria Math" panose="02040503050406030204" pitchFamily="18" charset="0"/>
                                                      <a:ea typeface="Cambria Math" panose="02040503050406030204" pitchFamily="18" charset="0"/>
                                                    </a:rPr>
                                                    <m:t>𝑛</m:t>
                                                  </m:r>
                                                </m:sup>
                                              </m:sSubSup>
                                              <m:r>
                                                <a:rPr lang="en-GB" i="1">
                                                  <a:solidFill>
                                                    <a:schemeClr val="tx1"/>
                                                  </a:solidFill>
                                                  <a:latin typeface="Cambria Math" panose="02040503050406030204" pitchFamily="18" charset="0"/>
                                                  <a:ea typeface="Cambria Math" panose="02040503050406030204" pitchFamily="18" charset="0"/>
                                                </a:rPr>
                                                <m:t>+</m:t>
                                              </m:r>
                                              <m:sSubSup>
                                                <m:sSubSupPr>
                                                  <m:ctrlPr>
                                                    <a:rPr lang="en-GB" i="1">
                                                      <a:solidFill>
                                                        <a:schemeClr val="tx1"/>
                                                      </a:solidFill>
                                                      <a:latin typeface="Cambria Math" panose="02040503050406030204" pitchFamily="18" charset="0"/>
                                                      <a:ea typeface="Cambria Math" panose="02040503050406030204" pitchFamily="18" charset="0"/>
                                                    </a:rPr>
                                                  </m:ctrlPr>
                                                </m:sSubSupPr>
                                                <m:e>
                                                  <m:r>
                                                    <a:rPr lang="en-GB" i="1">
                                                      <a:solidFill>
                                                        <a:schemeClr val="tx1"/>
                                                      </a:solidFill>
                                                      <a:latin typeface="Cambria Math" panose="02040503050406030204" pitchFamily="18" charset="0"/>
                                                      <a:ea typeface="Cambria Math" panose="02040503050406030204" pitchFamily="18" charset="0"/>
                                                    </a:rPr>
                                                    <m:t>𝐼</m:t>
                                                  </m:r>
                                                </m:e>
                                                <m:sub>
                                                  <m:r>
                                                    <a:rPr lang="en-GB" i="1">
                                                      <a:solidFill>
                                                        <a:schemeClr val="tx1"/>
                                                      </a:solidFill>
                                                      <a:latin typeface="Cambria Math" panose="02040503050406030204" pitchFamily="18" charset="0"/>
                                                      <a:ea typeface="Cambria Math" panose="02040503050406030204" pitchFamily="18" charset="0"/>
                                                    </a:rPr>
                                                    <m:t>𝑗</m:t>
                                                  </m:r>
                                                </m:sub>
                                                <m:sup>
                                                  <m:r>
                                                    <a:rPr lang="en-GB" i="1">
                                                      <a:solidFill>
                                                        <a:schemeClr val="tx1"/>
                                                      </a:solidFill>
                                                      <a:latin typeface="Cambria Math" panose="02040503050406030204" pitchFamily="18" charset="0"/>
                                                      <a:ea typeface="Cambria Math" panose="02040503050406030204" pitchFamily="18" charset="0"/>
                                                    </a:rPr>
                                                    <m:t>𝑛</m:t>
                                                  </m:r>
                                                </m:sup>
                                              </m:sSubSup>
                                              <m:r>
                                                <a:rPr lang="en-GB" i="1">
                                                  <a:solidFill>
                                                    <a:schemeClr val="tx1"/>
                                                  </a:solidFill>
                                                  <a:latin typeface="Cambria Math" panose="02040503050406030204" pitchFamily="18" charset="0"/>
                                                  <a:ea typeface="Cambria Math" panose="02040503050406030204" pitchFamily="18" charset="0"/>
                                                </a:rPr>
                                                <m:t>)</m:t>
                                              </m:r>
                                            </m:e>
                                            <m:sub>
                                              <m:r>
                                                <a:rPr lang="en-GB" b="0" i="1" smtClean="0">
                                                  <a:solidFill>
                                                    <a:schemeClr val="tx2"/>
                                                  </a:solidFill>
                                                  <a:latin typeface="Cambria Math" panose="02040503050406030204" pitchFamily="18" charset="0"/>
                                                </a:rPr>
                                                <m:t>1</m:t>
                                              </m:r>
                                            </m:sub>
                                          </m:sSub>
                                        </m:e>
                                      </m:mr>
                                      <m:mr>
                                        <m:e>
                                          <m:r>
                                            <a:rPr lang="en-GB" i="1" smtClean="0">
                                              <a:solidFill>
                                                <a:schemeClr val="tx2"/>
                                              </a:solidFill>
                                              <a:latin typeface="Cambria Math" panose="02040503050406030204" pitchFamily="18" charset="0"/>
                                            </a:rPr>
                                            <m:t>⋮</m:t>
                                          </m:r>
                                        </m:e>
                                        <m:e>
                                          <m:r>
                                            <a:rPr lang="en-GB" i="1">
                                              <a:solidFill>
                                                <a:schemeClr val="tx2"/>
                                              </a:solidFill>
                                              <a:latin typeface="Cambria Math" panose="02040503050406030204" pitchFamily="18" charset="0"/>
                                            </a:rPr>
                                            <m:t>⋮</m:t>
                                          </m:r>
                                        </m:e>
                                      </m:mr>
                                      <m:mr>
                                        <m:e>
                                          <m:sSub>
                                            <m:sSubPr>
                                              <m:ctrlPr>
                                                <a:rPr lang="en-GB" i="1">
                                                  <a:solidFill>
                                                    <a:schemeClr val="tx2"/>
                                                  </a:solidFill>
                                                  <a:latin typeface="Cambria Math" panose="02040503050406030204" pitchFamily="18" charset="0"/>
                                                </a:rPr>
                                              </m:ctrlPr>
                                            </m:sSubPr>
                                            <m:e>
                                              <m:sSubSup>
                                                <m:sSubSupPr>
                                                  <m:ctrlPr>
                                                    <a:rPr lang="en-GB" i="1">
                                                      <a:solidFill>
                                                        <a:schemeClr val="tx1"/>
                                                      </a:solidFill>
                                                      <a:latin typeface="Cambria Math" panose="02040503050406030204" pitchFamily="18" charset="0"/>
                                                      <a:ea typeface="Cambria Math" panose="02040503050406030204" pitchFamily="18" charset="0"/>
                                                    </a:rPr>
                                                  </m:ctrlPr>
                                                </m:sSubSupPr>
                                                <m:e>
                                                  <m:r>
                                                    <a:rPr lang="en-GB" i="1">
                                                      <a:solidFill>
                                                        <a:schemeClr val="tx1"/>
                                                      </a:solidFill>
                                                      <a:latin typeface="Cambria Math" panose="02040503050406030204" pitchFamily="18" charset="0"/>
                                                      <a:ea typeface="Cambria Math" panose="02040503050406030204" pitchFamily="18" charset="0"/>
                                                    </a:rPr>
                                                    <m:t>𝐼</m:t>
                                                  </m:r>
                                                </m:e>
                                                <m:sub>
                                                  <m:r>
                                                    <a:rPr lang="en-GB" i="1">
                                                      <a:solidFill>
                                                        <a:schemeClr val="tx1"/>
                                                      </a:solidFill>
                                                      <a:latin typeface="Cambria Math" panose="02040503050406030204" pitchFamily="18" charset="0"/>
                                                      <a:ea typeface="Cambria Math" panose="02040503050406030204" pitchFamily="18" charset="0"/>
                                                    </a:rPr>
                                                    <m:t>𝑖𝑘</m:t>
                                                  </m:r>
                                                </m:sub>
                                                <m:sup>
                                                  <m:r>
                                                    <a:rPr lang="en-GB" i="1">
                                                      <a:solidFill>
                                                        <a:schemeClr val="tx1"/>
                                                      </a:solidFill>
                                                      <a:latin typeface="Cambria Math" panose="02040503050406030204" pitchFamily="18" charset="0"/>
                                                      <a:ea typeface="Cambria Math" panose="02040503050406030204" pitchFamily="18" charset="0"/>
                                                    </a:rPr>
                                                    <m:t>𝑝</m:t>
                                                  </m:r>
                                                </m:sup>
                                              </m:sSubSup>
                                            </m:e>
                                            <m:sub>
                                              <m:r>
                                                <a:rPr lang="en-GB" b="0" i="1" smtClean="0">
                                                  <a:solidFill>
                                                    <a:schemeClr val="tx1"/>
                                                  </a:solidFill>
                                                  <a:latin typeface="Cambria Math" panose="02040503050406030204" pitchFamily="18" charset="0"/>
                                                  <a:ea typeface="Cambria Math" panose="02040503050406030204" pitchFamily="18" charset="0"/>
                                                </a:rPr>
                                                <m:t>𝑇</m:t>
                                              </m:r>
                                            </m:sub>
                                          </m:sSub>
                                        </m:e>
                                        <m:e>
                                          <m:sSub>
                                            <m:sSubPr>
                                              <m:ctrlPr>
                                                <a:rPr lang="en-GB" i="1" smtClean="0">
                                                  <a:solidFill>
                                                    <a:schemeClr val="tx2"/>
                                                  </a:solidFill>
                                                  <a:latin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m:t>
                                              </m:r>
                                              <m:r>
                                                <m:rPr>
                                                  <m:nor/>
                                                </m:rPr>
                                                <a:rPr lang="en-GB" dirty="0">
                                                  <a:solidFill>
                                                    <a:schemeClr val="tx1"/>
                                                  </a:solidFill>
                                                  <a:ea typeface="Cambria Math" panose="02040503050406030204" pitchFamily="18" charset="0"/>
                                                </a:rPr>
                                                <m:t> </m:t>
                                              </m:r>
                                              <m:sSubSup>
                                                <m:sSubSupPr>
                                                  <m:ctrlPr>
                                                    <a:rPr lang="en-GB" i="1">
                                                      <a:solidFill>
                                                        <a:schemeClr val="tx1"/>
                                                      </a:solidFill>
                                                      <a:latin typeface="Cambria Math" panose="02040503050406030204" pitchFamily="18" charset="0"/>
                                                      <a:ea typeface="Cambria Math" panose="02040503050406030204" pitchFamily="18" charset="0"/>
                                                    </a:rPr>
                                                  </m:ctrlPr>
                                                </m:sSubSupPr>
                                                <m:e>
                                                  <m:r>
                                                    <a:rPr lang="en-GB" i="1">
                                                      <a:solidFill>
                                                        <a:schemeClr val="tx1"/>
                                                      </a:solidFill>
                                                      <a:latin typeface="Cambria Math" panose="02040503050406030204" pitchFamily="18" charset="0"/>
                                                      <a:ea typeface="Cambria Math" panose="02040503050406030204" pitchFamily="18" charset="0"/>
                                                    </a:rPr>
                                                    <m:t>𝐼</m:t>
                                                  </m:r>
                                                </m:e>
                                                <m:sub>
                                                  <m:r>
                                                    <a:rPr lang="en-GB" i="1">
                                                      <a:solidFill>
                                                        <a:schemeClr val="tx1"/>
                                                      </a:solidFill>
                                                      <a:latin typeface="Cambria Math" panose="02040503050406030204" pitchFamily="18" charset="0"/>
                                                      <a:ea typeface="Cambria Math" panose="02040503050406030204" pitchFamily="18" charset="0"/>
                                                    </a:rPr>
                                                    <m:t>𝑘</m:t>
                                                  </m:r>
                                                </m:sub>
                                                <m:sup>
                                                  <m:r>
                                                    <a:rPr lang="en-GB" i="1">
                                                      <a:solidFill>
                                                        <a:schemeClr val="tx1"/>
                                                      </a:solidFill>
                                                      <a:latin typeface="Cambria Math" panose="02040503050406030204" pitchFamily="18" charset="0"/>
                                                      <a:ea typeface="Cambria Math" panose="02040503050406030204" pitchFamily="18" charset="0"/>
                                                    </a:rPr>
                                                    <m:t>𝑛</m:t>
                                                  </m:r>
                                                </m:sup>
                                              </m:sSubSup>
                                              <m:r>
                                                <a:rPr lang="en-GB" i="1">
                                                  <a:solidFill>
                                                    <a:schemeClr val="tx1"/>
                                                  </a:solidFill>
                                                  <a:latin typeface="Cambria Math" panose="02040503050406030204" pitchFamily="18" charset="0"/>
                                                  <a:ea typeface="Cambria Math" panose="02040503050406030204" pitchFamily="18" charset="0"/>
                                                </a:rPr>
                                                <m:t>+</m:t>
                                              </m:r>
                                              <m:sSubSup>
                                                <m:sSubSupPr>
                                                  <m:ctrlPr>
                                                    <a:rPr lang="en-GB" i="1">
                                                      <a:solidFill>
                                                        <a:schemeClr val="tx1"/>
                                                      </a:solidFill>
                                                      <a:latin typeface="Cambria Math" panose="02040503050406030204" pitchFamily="18" charset="0"/>
                                                      <a:ea typeface="Cambria Math" panose="02040503050406030204" pitchFamily="18" charset="0"/>
                                                    </a:rPr>
                                                  </m:ctrlPr>
                                                </m:sSubSupPr>
                                                <m:e>
                                                  <m:r>
                                                    <a:rPr lang="en-GB" i="1">
                                                      <a:solidFill>
                                                        <a:schemeClr val="tx1"/>
                                                      </a:solidFill>
                                                      <a:latin typeface="Cambria Math" panose="02040503050406030204" pitchFamily="18" charset="0"/>
                                                      <a:ea typeface="Cambria Math" panose="02040503050406030204" pitchFamily="18" charset="0"/>
                                                    </a:rPr>
                                                    <m:t>𝐼</m:t>
                                                  </m:r>
                                                </m:e>
                                                <m:sub>
                                                  <m:r>
                                                    <a:rPr lang="en-GB" i="1">
                                                      <a:solidFill>
                                                        <a:schemeClr val="tx1"/>
                                                      </a:solidFill>
                                                      <a:latin typeface="Cambria Math" panose="02040503050406030204" pitchFamily="18" charset="0"/>
                                                      <a:ea typeface="Cambria Math" panose="02040503050406030204" pitchFamily="18" charset="0"/>
                                                    </a:rPr>
                                                    <m:t>𝑗</m:t>
                                                  </m:r>
                                                </m:sub>
                                                <m:sup>
                                                  <m:r>
                                                    <a:rPr lang="en-GB" i="1">
                                                      <a:solidFill>
                                                        <a:schemeClr val="tx1"/>
                                                      </a:solidFill>
                                                      <a:latin typeface="Cambria Math" panose="02040503050406030204" pitchFamily="18" charset="0"/>
                                                      <a:ea typeface="Cambria Math" panose="02040503050406030204" pitchFamily="18" charset="0"/>
                                                    </a:rPr>
                                                    <m:t>𝑛</m:t>
                                                  </m:r>
                                                </m:sup>
                                              </m:sSubSup>
                                              <m:r>
                                                <a:rPr lang="en-GB" i="1">
                                                  <a:solidFill>
                                                    <a:schemeClr val="tx1"/>
                                                  </a:solidFill>
                                                  <a:latin typeface="Cambria Math" panose="02040503050406030204" pitchFamily="18" charset="0"/>
                                                  <a:ea typeface="Cambria Math" panose="02040503050406030204" pitchFamily="18" charset="0"/>
                                                </a:rPr>
                                                <m:t>)</m:t>
                                              </m:r>
                                            </m:e>
                                            <m:sub>
                                              <m:r>
                                                <a:rPr lang="en-GB" b="0" i="1" smtClean="0">
                                                  <a:solidFill>
                                                    <a:schemeClr val="tx2"/>
                                                  </a:solidFill>
                                                  <a:latin typeface="Cambria Math" panose="02040503050406030204" pitchFamily="18" charset="0"/>
                                                </a:rPr>
                                                <m:t>𝑇</m:t>
                                              </m:r>
                                            </m:sub>
                                          </m:sSub>
                                        </m:e>
                                      </m:mr>
                                    </m:m>
                                  </m:e>
                                  <m:e>
                                    <m:m>
                                      <m:mPr>
                                        <m:mcs>
                                          <m:mc>
                                            <m:mcPr>
                                              <m:count m:val="2"/>
                                              <m:mcJc m:val="center"/>
                                            </m:mcPr>
                                          </m:mc>
                                        </m:mcs>
                                        <m:ctrlPr>
                                          <a:rPr lang="en-GB" i="1" smtClean="0">
                                            <a:solidFill>
                                              <a:schemeClr val="tx2"/>
                                            </a:solidFill>
                                            <a:latin typeface="Cambria Math" panose="02040503050406030204" pitchFamily="18" charset="0"/>
                                          </a:rPr>
                                        </m:ctrlPr>
                                      </m:mPr>
                                      <m:mr>
                                        <m:e>
                                          <m:sSub>
                                            <m:sSubPr>
                                              <m:ctrlPr>
                                                <a:rPr lang="en-GB" i="1" smtClean="0">
                                                  <a:solidFill>
                                                    <a:schemeClr val="tx2"/>
                                                  </a:solidFill>
                                                  <a:latin typeface="Cambria Math" panose="02040503050406030204" pitchFamily="18" charset="0"/>
                                                </a:rPr>
                                              </m:ctrlPr>
                                            </m:sSubPr>
                                            <m:e>
                                              <m:sSubSup>
                                                <m:sSubSupPr>
                                                  <m:ctrlPr>
                                                    <a:rPr lang="en-GB" i="1">
                                                      <a:solidFill>
                                                        <a:schemeClr val="tx1"/>
                                                      </a:solidFill>
                                                      <a:latin typeface="Cambria Math" panose="02040503050406030204" pitchFamily="18" charset="0"/>
                                                      <a:ea typeface="Cambria Math" panose="02040503050406030204" pitchFamily="18" charset="0"/>
                                                    </a:rPr>
                                                  </m:ctrlPr>
                                                </m:sSubSupPr>
                                                <m:e>
                                                  <m:r>
                                                    <a:rPr lang="en-GB" i="1">
                                                      <a:solidFill>
                                                        <a:schemeClr val="tx1"/>
                                                      </a:solidFill>
                                                      <a:latin typeface="Cambria Math" panose="02040503050406030204" pitchFamily="18" charset="0"/>
                                                      <a:ea typeface="Cambria Math" panose="02040503050406030204" pitchFamily="18" charset="0"/>
                                                    </a:rPr>
                                                    <m:t>𝐼</m:t>
                                                  </m:r>
                                                </m:e>
                                                <m:sub>
                                                  <m:r>
                                                    <a:rPr lang="en-GB" i="1">
                                                      <a:solidFill>
                                                        <a:schemeClr val="tx1"/>
                                                      </a:solidFill>
                                                      <a:latin typeface="Cambria Math" panose="02040503050406030204" pitchFamily="18" charset="0"/>
                                                      <a:ea typeface="Cambria Math" panose="02040503050406030204" pitchFamily="18" charset="0"/>
                                                    </a:rPr>
                                                    <m:t>𝑘</m:t>
                                                  </m:r>
                                                  <m:r>
                                                    <a:rPr lang="en-GB" i="1">
                                                      <a:solidFill>
                                                        <a:schemeClr val="tx1"/>
                                                      </a:solidFill>
                                                      <a:latin typeface="Cambria Math" panose="02040503050406030204" pitchFamily="18" charset="0"/>
                                                      <a:ea typeface="Cambria Math" panose="02040503050406030204" pitchFamily="18" charset="0"/>
                                                    </a:rPr>
                                                    <m:t>𝑗</m:t>
                                                  </m:r>
                                                </m:sub>
                                                <m:sup>
                                                  <m:r>
                                                    <a:rPr lang="en-GB" i="1">
                                                      <a:solidFill>
                                                        <a:schemeClr val="tx1"/>
                                                      </a:solidFill>
                                                      <a:latin typeface="Cambria Math" panose="02040503050406030204" pitchFamily="18" charset="0"/>
                                                      <a:ea typeface="Cambria Math" panose="02040503050406030204" pitchFamily="18" charset="0"/>
                                                    </a:rPr>
                                                    <m:t>𝑝</m:t>
                                                  </m:r>
                                                </m:sup>
                                              </m:sSubSup>
                                            </m:e>
                                            <m:sub>
                                              <m:r>
                                                <a:rPr lang="en-GB" b="0" i="1" smtClean="0">
                                                  <a:solidFill>
                                                    <a:schemeClr val="tx2"/>
                                                  </a:solidFill>
                                                  <a:latin typeface="Cambria Math" panose="02040503050406030204" pitchFamily="18" charset="0"/>
                                                </a:rPr>
                                                <m:t>1</m:t>
                                              </m:r>
                                            </m:sub>
                                          </m:sSub>
                                        </m:e>
                                        <m:e>
                                          <m:sSub>
                                            <m:sSubPr>
                                              <m:ctrlPr>
                                                <a:rPr lang="en-GB" i="1" smtClean="0">
                                                  <a:solidFill>
                                                    <a:schemeClr val="tx2"/>
                                                  </a:solidFill>
                                                  <a:latin typeface="Cambria Math" panose="02040503050406030204" pitchFamily="18" charset="0"/>
                                                </a:rPr>
                                              </m:ctrlPr>
                                            </m:sSubPr>
                                            <m:e>
                                              <m:sSubSup>
                                                <m:sSubSupPr>
                                                  <m:ctrlPr>
                                                    <a:rPr lang="en-GB" i="1">
                                                      <a:solidFill>
                                                        <a:schemeClr val="tx1"/>
                                                      </a:solidFill>
                                                      <a:latin typeface="Cambria Math" panose="02040503050406030204" pitchFamily="18" charset="0"/>
                                                      <a:ea typeface="Cambria Math" panose="02040503050406030204" pitchFamily="18" charset="0"/>
                                                    </a:rPr>
                                                  </m:ctrlPr>
                                                </m:sSubSupPr>
                                                <m:e>
                                                  <m:r>
                                                    <a:rPr lang="en-GB" i="1">
                                                      <a:solidFill>
                                                        <a:schemeClr val="tx1"/>
                                                      </a:solidFill>
                                                      <a:latin typeface="Cambria Math" panose="02040503050406030204" pitchFamily="18" charset="0"/>
                                                      <a:ea typeface="Cambria Math" panose="02040503050406030204" pitchFamily="18" charset="0"/>
                                                    </a:rPr>
                                                    <m:t>𝐼</m:t>
                                                  </m:r>
                                                </m:e>
                                                <m:sub>
                                                  <m:r>
                                                    <a:rPr lang="en-GB" i="1">
                                                      <a:solidFill>
                                                        <a:schemeClr val="tx1"/>
                                                      </a:solidFill>
                                                      <a:latin typeface="Cambria Math" panose="02040503050406030204" pitchFamily="18" charset="0"/>
                                                      <a:ea typeface="Cambria Math" panose="02040503050406030204" pitchFamily="18" charset="0"/>
                                                    </a:rPr>
                                                    <m:t>𝑗</m:t>
                                                  </m:r>
                                                </m:sub>
                                                <m:sup>
                                                  <m:r>
                                                    <a:rPr lang="en-GB" i="1">
                                                      <a:solidFill>
                                                        <a:schemeClr val="tx1"/>
                                                      </a:solidFill>
                                                      <a:latin typeface="Cambria Math" panose="02040503050406030204" pitchFamily="18" charset="0"/>
                                                      <a:ea typeface="Cambria Math" panose="02040503050406030204" pitchFamily="18" charset="0"/>
                                                    </a:rPr>
                                                    <m:t>𝑛</m:t>
                                                  </m:r>
                                                </m:sup>
                                              </m:sSubSup>
                                            </m:e>
                                            <m:sub>
                                              <m:r>
                                                <a:rPr lang="en-GB" b="0" i="1" smtClean="0">
                                                  <a:solidFill>
                                                    <a:schemeClr val="tx2"/>
                                                  </a:solidFill>
                                                  <a:latin typeface="Cambria Math" panose="02040503050406030204" pitchFamily="18" charset="0"/>
                                                </a:rPr>
                                                <m:t>1</m:t>
                                              </m:r>
                                            </m:sub>
                                          </m:sSub>
                                        </m:e>
                                      </m:mr>
                                      <m:mr>
                                        <m:e>
                                          <m:r>
                                            <a:rPr lang="en-GB" i="1">
                                              <a:solidFill>
                                                <a:schemeClr val="tx2"/>
                                              </a:solidFill>
                                              <a:latin typeface="Cambria Math" panose="02040503050406030204" pitchFamily="18" charset="0"/>
                                            </a:rPr>
                                            <m:t>⋮</m:t>
                                          </m:r>
                                        </m:e>
                                        <m:e>
                                          <m:r>
                                            <a:rPr lang="en-GB" i="1">
                                              <a:solidFill>
                                                <a:schemeClr val="tx2"/>
                                              </a:solidFill>
                                              <a:latin typeface="Cambria Math" panose="02040503050406030204" pitchFamily="18" charset="0"/>
                                            </a:rPr>
                                            <m:t>⋮</m:t>
                                          </m:r>
                                        </m:e>
                                      </m:mr>
                                      <m:mr>
                                        <m:e>
                                          <m:sSub>
                                            <m:sSubPr>
                                              <m:ctrlPr>
                                                <a:rPr lang="en-GB" i="1" smtClean="0">
                                                  <a:solidFill>
                                                    <a:schemeClr val="tx2"/>
                                                  </a:solidFill>
                                                  <a:latin typeface="Cambria Math" panose="02040503050406030204" pitchFamily="18" charset="0"/>
                                                </a:rPr>
                                              </m:ctrlPr>
                                            </m:sSubPr>
                                            <m:e>
                                              <m:sSubSup>
                                                <m:sSubSupPr>
                                                  <m:ctrlPr>
                                                    <a:rPr lang="en-GB" i="1">
                                                      <a:solidFill>
                                                        <a:schemeClr val="tx1"/>
                                                      </a:solidFill>
                                                      <a:latin typeface="Cambria Math" panose="02040503050406030204" pitchFamily="18" charset="0"/>
                                                      <a:ea typeface="Cambria Math" panose="02040503050406030204" pitchFamily="18" charset="0"/>
                                                    </a:rPr>
                                                  </m:ctrlPr>
                                                </m:sSubSupPr>
                                                <m:e>
                                                  <m:r>
                                                    <a:rPr lang="en-GB" i="1">
                                                      <a:solidFill>
                                                        <a:schemeClr val="tx1"/>
                                                      </a:solidFill>
                                                      <a:latin typeface="Cambria Math" panose="02040503050406030204" pitchFamily="18" charset="0"/>
                                                      <a:ea typeface="Cambria Math" panose="02040503050406030204" pitchFamily="18" charset="0"/>
                                                    </a:rPr>
                                                    <m:t>𝐼</m:t>
                                                  </m:r>
                                                </m:e>
                                                <m:sub>
                                                  <m:r>
                                                    <a:rPr lang="en-GB" i="1">
                                                      <a:solidFill>
                                                        <a:schemeClr val="tx1"/>
                                                      </a:solidFill>
                                                      <a:latin typeface="Cambria Math" panose="02040503050406030204" pitchFamily="18" charset="0"/>
                                                      <a:ea typeface="Cambria Math" panose="02040503050406030204" pitchFamily="18" charset="0"/>
                                                    </a:rPr>
                                                    <m:t>𝑘</m:t>
                                                  </m:r>
                                                  <m:r>
                                                    <a:rPr lang="en-GB" i="1">
                                                      <a:solidFill>
                                                        <a:schemeClr val="tx1"/>
                                                      </a:solidFill>
                                                      <a:latin typeface="Cambria Math" panose="02040503050406030204" pitchFamily="18" charset="0"/>
                                                      <a:ea typeface="Cambria Math" panose="02040503050406030204" pitchFamily="18" charset="0"/>
                                                    </a:rPr>
                                                    <m:t>𝑗</m:t>
                                                  </m:r>
                                                </m:sub>
                                                <m:sup>
                                                  <m:r>
                                                    <a:rPr lang="en-GB" i="1">
                                                      <a:solidFill>
                                                        <a:schemeClr val="tx1"/>
                                                      </a:solidFill>
                                                      <a:latin typeface="Cambria Math" panose="02040503050406030204" pitchFamily="18" charset="0"/>
                                                      <a:ea typeface="Cambria Math" panose="02040503050406030204" pitchFamily="18" charset="0"/>
                                                    </a:rPr>
                                                    <m:t>𝑝</m:t>
                                                  </m:r>
                                                </m:sup>
                                              </m:sSubSup>
                                            </m:e>
                                            <m:sub>
                                              <m:r>
                                                <a:rPr lang="en-GB" b="0" i="1" smtClean="0">
                                                  <a:solidFill>
                                                    <a:schemeClr val="tx2"/>
                                                  </a:solidFill>
                                                  <a:latin typeface="Cambria Math" panose="02040503050406030204" pitchFamily="18" charset="0"/>
                                                </a:rPr>
                                                <m:t>𝑇</m:t>
                                              </m:r>
                                            </m:sub>
                                          </m:sSub>
                                        </m:e>
                                        <m:e>
                                          <m:sSub>
                                            <m:sSubPr>
                                              <m:ctrlPr>
                                                <a:rPr lang="en-GB" i="1" smtClean="0">
                                                  <a:solidFill>
                                                    <a:schemeClr val="tx2"/>
                                                  </a:solidFill>
                                                  <a:latin typeface="Cambria Math" panose="02040503050406030204" pitchFamily="18" charset="0"/>
                                                </a:rPr>
                                              </m:ctrlPr>
                                            </m:sSubPr>
                                            <m:e>
                                              <m:sSubSup>
                                                <m:sSubSupPr>
                                                  <m:ctrlPr>
                                                    <a:rPr lang="en-GB" i="1">
                                                      <a:solidFill>
                                                        <a:schemeClr val="tx1"/>
                                                      </a:solidFill>
                                                      <a:latin typeface="Cambria Math" panose="02040503050406030204" pitchFamily="18" charset="0"/>
                                                      <a:ea typeface="Cambria Math" panose="02040503050406030204" pitchFamily="18" charset="0"/>
                                                    </a:rPr>
                                                  </m:ctrlPr>
                                                </m:sSubSupPr>
                                                <m:e>
                                                  <m:r>
                                                    <a:rPr lang="en-GB" i="1">
                                                      <a:solidFill>
                                                        <a:schemeClr val="tx1"/>
                                                      </a:solidFill>
                                                      <a:latin typeface="Cambria Math" panose="02040503050406030204" pitchFamily="18" charset="0"/>
                                                      <a:ea typeface="Cambria Math" panose="02040503050406030204" pitchFamily="18" charset="0"/>
                                                    </a:rPr>
                                                    <m:t>𝐼</m:t>
                                                  </m:r>
                                                </m:e>
                                                <m:sub>
                                                  <m:r>
                                                    <a:rPr lang="en-GB" i="1">
                                                      <a:solidFill>
                                                        <a:schemeClr val="tx1"/>
                                                      </a:solidFill>
                                                      <a:latin typeface="Cambria Math" panose="02040503050406030204" pitchFamily="18" charset="0"/>
                                                      <a:ea typeface="Cambria Math" panose="02040503050406030204" pitchFamily="18" charset="0"/>
                                                    </a:rPr>
                                                    <m:t>𝑗</m:t>
                                                  </m:r>
                                                </m:sub>
                                                <m:sup>
                                                  <m:r>
                                                    <a:rPr lang="en-GB" i="1">
                                                      <a:solidFill>
                                                        <a:schemeClr val="tx1"/>
                                                      </a:solidFill>
                                                      <a:latin typeface="Cambria Math" panose="02040503050406030204" pitchFamily="18" charset="0"/>
                                                      <a:ea typeface="Cambria Math" panose="02040503050406030204" pitchFamily="18" charset="0"/>
                                                    </a:rPr>
                                                    <m:t>𝑛</m:t>
                                                  </m:r>
                                                </m:sup>
                                              </m:sSubSup>
                                            </m:e>
                                            <m:sub>
                                              <m:r>
                                                <a:rPr lang="en-GB" b="0" i="1" smtClean="0">
                                                  <a:solidFill>
                                                    <a:schemeClr val="tx2"/>
                                                  </a:solidFill>
                                                  <a:latin typeface="Cambria Math" panose="02040503050406030204" pitchFamily="18" charset="0"/>
                                                </a:rPr>
                                                <m:t>𝑇</m:t>
                                              </m:r>
                                            </m:sub>
                                          </m:sSub>
                                        </m:e>
                                      </m:mr>
                                    </m:m>
                                  </m:e>
                                </m:mr>
                              </m:m>
                            </m:e>
                          </m:d>
                        </m:e>
                        <m:sup>
                          <m:r>
                            <a:rPr lang="en-GB" b="0" i="1" smtClean="0">
                              <a:solidFill>
                                <a:schemeClr val="tx2"/>
                              </a:solidFill>
                              <a:latin typeface="Cambria Math" panose="02040503050406030204" pitchFamily="18" charset="0"/>
                            </a:rPr>
                            <m:t>𝑇</m:t>
                          </m:r>
                        </m:sup>
                      </m:sSup>
                    </m:oMath>
                  </m:oMathPara>
                </a14:m>
                <a:endParaRPr lang="en-GB" dirty="0">
                  <a:solidFill>
                    <a:schemeClr val="tx2"/>
                  </a:solidFill>
                </a:endParaRPr>
              </a:p>
            </p:txBody>
          </p:sp>
        </mc:Choice>
        <mc:Fallback>
          <p:sp>
            <p:nvSpPr>
              <p:cNvPr id="16" name="TextBox 15">
                <a:extLst>
                  <a:ext uri="{FF2B5EF4-FFF2-40B4-BE49-F238E27FC236}">
                    <a16:creationId xmlns:a16="http://schemas.microsoft.com/office/drawing/2014/main" id="{458F95F1-07B0-D918-C38E-9373E7F824F8}"/>
                  </a:ext>
                </a:extLst>
              </p:cNvPr>
              <p:cNvSpPr txBox="1">
                <a:spLocks noRot="1" noChangeAspect="1" noMove="1" noResize="1" noEditPoints="1" noAdjustHandles="1" noChangeArrowheads="1" noChangeShapeType="1" noTextEdit="1"/>
              </p:cNvSpPr>
              <p:nvPr/>
            </p:nvSpPr>
            <p:spPr>
              <a:xfrm>
                <a:off x="731086" y="2514915"/>
                <a:ext cx="2966325" cy="836319"/>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F2F0CECD-B95C-B78E-83A9-A61D6EC66932}"/>
                  </a:ext>
                </a:extLst>
              </p:cNvPr>
              <p:cNvSpPr txBox="1"/>
              <p:nvPr/>
            </p:nvSpPr>
            <p:spPr>
              <a:xfrm>
                <a:off x="775690" y="3410979"/>
                <a:ext cx="2042610" cy="2652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tx2"/>
                          </a:solidFill>
                          <a:latin typeface="Cambria Math" panose="02040503050406030204" pitchFamily="18" charset="0"/>
                          <a:ea typeface="Cambria Math" panose="02040503050406030204" pitchFamily="18" charset="0"/>
                        </a:rPr>
                        <m:t>𝛽</m:t>
                      </m:r>
                      <m:r>
                        <a:rPr lang="en-GB" b="0" i="1" smtClean="0">
                          <a:solidFill>
                            <a:schemeClr val="tx2"/>
                          </a:solidFill>
                          <a:latin typeface="Cambria Math" panose="02040503050406030204" pitchFamily="18" charset="0"/>
                        </a:rPr>
                        <m:t>=</m:t>
                      </m:r>
                      <m:d>
                        <m:dPr>
                          <m:begChr m:val="["/>
                          <m:endChr m:val="]"/>
                          <m:ctrlPr>
                            <a:rPr lang="en-GB" b="0" i="1" smtClean="0">
                              <a:solidFill>
                                <a:schemeClr val="tx2"/>
                              </a:solidFill>
                              <a:latin typeface="Cambria Math" panose="02040503050406030204" pitchFamily="18" charset="0"/>
                            </a:rPr>
                          </m:ctrlPr>
                        </m:dPr>
                        <m:e>
                          <m:m>
                            <m:mPr>
                              <m:mcs>
                                <m:mc>
                                  <m:mcPr>
                                    <m:count m:val="3"/>
                                    <m:mcJc m:val="center"/>
                                  </m:mcPr>
                                </m:mc>
                              </m:mcs>
                              <m:ctrlPr>
                                <a:rPr lang="en-GB" b="0" i="1" smtClean="0">
                                  <a:solidFill>
                                    <a:schemeClr val="tx2"/>
                                  </a:solidFill>
                                  <a:latin typeface="Cambria Math" panose="02040503050406030204" pitchFamily="18" charset="0"/>
                                </a:rPr>
                              </m:ctrlPr>
                            </m:mPr>
                            <m:mr>
                              <m:e>
                                <m:sSubSup>
                                  <m:sSubSupPr>
                                    <m:ctrlPr>
                                      <a:rPr lang="en-GB" i="1">
                                        <a:solidFill>
                                          <a:schemeClr val="tx1"/>
                                        </a:solidFill>
                                        <a:latin typeface="Cambria Math" panose="02040503050406030204" pitchFamily="18" charset="0"/>
                                        <a:ea typeface="Cambria Math" panose="02040503050406030204" pitchFamily="18" charset="0"/>
                                      </a:rPr>
                                    </m:ctrlPr>
                                  </m:sSubSupPr>
                                  <m:e>
                                    <m:r>
                                      <a:rPr lang="en-GB" i="1">
                                        <a:solidFill>
                                          <a:schemeClr val="tx1"/>
                                        </a:solidFill>
                                        <a:latin typeface="Cambria Math" panose="02040503050406030204" pitchFamily="18" charset="0"/>
                                        <a:ea typeface="Cambria Math" panose="02040503050406030204" pitchFamily="18" charset="0"/>
                                      </a:rPr>
                                      <m:t>𝑍</m:t>
                                    </m:r>
                                  </m:e>
                                  <m:sub>
                                    <m:r>
                                      <a:rPr lang="en-GB" i="1">
                                        <a:solidFill>
                                          <a:schemeClr val="tx1"/>
                                        </a:solidFill>
                                        <a:latin typeface="Cambria Math" panose="02040503050406030204" pitchFamily="18" charset="0"/>
                                        <a:ea typeface="Cambria Math" panose="02040503050406030204" pitchFamily="18" charset="0"/>
                                      </a:rPr>
                                      <m:t>𝑖</m:t>
                                    </m:r>
                                    <m:r>
                                      <a:rPr lang="en-GB" i="1">
                                        <a:solidFill>
                                          <a:schemeClr val="tx1"/>
                                        </a:solidFill>
                                        <a:latin typeface="Cambria Math" panose="02040503050406030204" pitchFamily="18" charset="0"/>
                                        <a:ea typeface="Cambria Math" panose="02040503050406030204" pitchFamily="18" charset="0"/>
                                      </a:rPr>
                                      <m:t>𝑘</m:t>
                                    </m:r>
                                  </m:sub>
                                  <m:sup>
                                    <m:r>
                                      <a:rPr lang="en-GB" i="1">
                                        <a:solidFill>
                                          <a:schemeClr val="tx1"/>
                                        </a:solidFill>
                                        <a:latin typeface="Cambria Math" panose="02040503050406030204" pitchFamily="18" charset="0"/>
                                        <a:ea typeface="Cambria Math" panose="02040503050406030204" pitchFamily="18" charset="0"/>
                                      </a:rPr>
                                      <m:t>𝑝</m:t>
                                    </m:r>
                                  </m:sup>
                                </m:sSubSup>
                              </m:e>
                              <m:e>
                                <m:sSubSup>
                                  <m:sSubSupPr>
                                    <m:ctrlPr>
                                      <a:rPr lang="en-GB" i="1">
                                        <a:solidFill>
                                          <a:schemeClr val="tx1"/>
                                        </a:solidFill>
                                        <a:latin typeface="Cambria Math" panose="02040503050406030204" pitchFamily="18" charset="0"/>
                                        <a:ea typeface="Cambria Math" panose="02040503050406030204" pitchFamily="18" charset="0"/>
                                      </a:rPr>
                                    </m:ctrlPr>
                                  </m:sSubSupPr>
                                  <m:e>
                                    <m:r>
                                      <a:rPr lang="en-GB" i="1">
                                        <a:solidFill>
                                          <a:schemeClr val="tx1"/>
                                        </a:solidFill>
                                        <a:latin typeface="Cambria Math" panose="02040503050406030204" pitchFamily="18" charset="0"/>
                                        <a:ea typeface="Cambria Math" panose="02040503050406030204" pitchFamily="18" charset="0"/>
                                      </a:rPr>
                                      <m:t>𝑍</m:t>
                                    </m:r>
                                  </m:e>
                                  <m:sub>
                                    <m:r>
                                      <a:rPr lang="en-GB" i="1">
                                        <a:solidFill>
                                          <a:schemeClr val="tx1"/>
                                        </a:solidFill>
                                        <a:latin typeface="Cambria Math" panose="02040503050406030204" pitchFamily="18" charset="0"/>
                                        <a:ea typeface="Cambria Math" panose="02040503050406030204" pitchFamily="18" charset="0"/>
                                      </a:rPr>
                                      <m:t>𝑖𝑘</m:t>
                                    </m:r>
                                  </m:sub>
                                  <m:sup>
                                    <m:r>
                                      <a:rPr lang="en-GB" i="1">
                                        <a:solidFill>
                                          <a:schemeClr val="tx1"/>
                                        </a:solidFill>
                                        <a:latin typeface="Cambria Math" panose="02040503050406030204" pitchFamily="18" charset="0"/>
                                        <a:ea typeface="Cambria Math" panose="02040503050406030204" pitchFamily="18" charset="0"/>
                                      </a:rPr>
                                      <m:t>𝑛</m:t>
                                    </m:r>
                                  </m:sup>
                                </m:sSubSup>
                              </m:e>
                              <m:e>
                                <m:m>
                                  <m:mPr>
                                    <m:mcs>
                                      <m:mc>
                                        <m:mcPr>
                                          <m:count m:val="2"/>
                                          <m:mcJc m:val="center"/>
                                        </m:mcPr>
                                      </m:mc>
                                    </m:mcs>
                                    <m:ctrlPr>
                                      <a:rPr lang="en-GB" b="0" i="1" smtClean="0">
                                        <a:solidFill>
                                          <a:schemeClr val="tx2"/>
                                        </a:solidFill>
                                        <a:latin typeface="Cambria Math" panose="02040503050406030204" pitchFamily="18" charset="0"/>
                                      </a:rPr>
                                    </m:ctrlPr>
                                  </m:mPr>
                                  <m:mr>
                                    <m:e>
                                      <m:sSubSup>
                                        <m:sSubSupPr>
                                          <m:ctrlPr>
                                            <a:rPr lang="en-GB" i="1">
                                              <a:solidFill>
                                                <a:schemeClr val="tx1"/>
                                              </a:solidFill>
                                              <a:latin typeface="Cambria Math" panose="02040503050406030204" pitchFamily="18" charset="0"/>
                                              <a:ea typeface="Cambria Math" panose="02040503050406030204" pitchFamily="18" charset="0"/>
                                            </a:rPr>
                                          </m:ctrlPr>
                                        </m:sSubSupPr>
                                        <m:e>
                                          <m:r>
                                            <a:rPr lang="en-GB" i="1">
                                              <a:solidFill>
                                                <a:schemeClr val="tx1"/>
                                              </a:solidFill>
                                              <a:latin typeface="Cambria Math" panose="02040503050406030204" pitchFamily="18" charset="0"/>
                                              <a:ea typeface="Cambria Math" panose="02040503050406030204" pitchFamily="18" charset="0"/>
                                            </a:rPr>
                                            <m:t>𝑍</m:t>
                                          </m:r>
                                        </m:e>
                                        <m:sub>
                                          <m:r>
                                            <a:rPr lang="en-GB" i="1">
                                              <a:solidFill>
                                                <a:schemeClr val="tx1"/>
                                              </a:solidFill>
                                              <a:latin typeface="Cambria Math" panose="02040503050406030204" pitchFamily="18" charset="0"/>
                                              <a:ea typeface="Cambria Math" panose="02040503050406030204" pitchFamily="18" charset="0"/>
                                            </a:rPr>
                                            <m:t>𝑘</m:t>
                                          </m:r>
                                          <m:r>
                                            <a:rPr lang="en-GB" i="1">
                                              <a:solidFill>
                                                <a:schemeClr val="tx1"/>
                                              </a:solidFill>
                                              <a:latin typeface="Cambria Math" panose="02040503050406030204" pitchFamily="18" charset="0"/>
                                              <a:ea typeface="Cambria Math" panose="02040503050406030204" pitchFamily="18" charset="0"/>
                                            </a:rPr>
                                            <m:t>𝑗</m:t>
                                          </m:r>
                                        </m:sub>
                                        <m:sup>
                                          <m:r>
                                            <a:rPr lang="en-GB" i="1">
                                              <a:solidFill>
                                                <a:schemeClr val="tx1"/>
                                              </a:solidFill>
                                              <a:latin typeface="Cambria Math" panose="02040503050406030204" pitchFamily="18" charset="0"/>
                                              <a:ea typeface="Cambria Math" panose="02040503050406030204" pitchFamily="18" charset="0"/>
                                            </a:rPr>
                                            <m:t>𝑝</m:t>
                                          </m:r>
                                        </m:sup>
                                      </m:sSubSup>
                                    </m:e>
                                    <m:e>
                                      <m:sSubSup>
                                        <m:sSubSupPr>
                                          <m:ctrlPr>
                                            <a:rPr lang="en-GB" i="1">
                                              <a:solidFill>
                                                <a:schemeClr val="tx1"/>
                                              </a:solidFill>
                                              <a:latin typeface="Cambria Math" panose="02040503050406030204" pitchFamily="18" charset="0"/>
                                              <a:ea typeface="Cambria Math" panose="02040503050406030204" pitchFamily="18" charset="0"/>
                                            </a:rPr>
                                          </m:ctrlPr>
                                        </m:sSubSupPr>
                                        <m:e>
                                          <m:r>
                                            <a:rPr lang="en-GB" i="1">
                                              <a:solidFill>
                                                <a:schemeClr val="tx1"/>
                                              </a:solidFill>
                                              <a:latin typeface="Cambria Math" panose="02040503050406030204" pitchFamily="18" charset="0"/>
                                              <a:ea typeface="Cambria Math" panose="02040503050406030204" pitchFamily="18" charset="0"/>
                                            </a:rPr>
                                            <m:t>𝑍</m:t>
                                          </m:r>
                                        </m:e>
                                        <m:sub>
                                          <m:r>
                                            <a:rPr lang="en-GB" i="1">
                                              <a:solidFill>
                                                <a:schemeClr val="tx1"/>
                                              </a:solidFill>
                                              <a:latin typeface="Cambria Math" panose="02040503050406030204" pitchFamily="18" charset="0"/>
                                              <a:ea typeface="Cambria Math" panose="02040503050406030204" pitchFamily="18" charset="0"/>
                                            </a:rPr>
                                            <m:t>𝑘𝑗</m:t>
                                          </m:r>
                                        </m:sub>
                                        <m:sup>
                                          <m:r>
                                            <a:rPr lang="en-GB" i="1">
                                              <a:solidFill>
                                                <a:schemeClr val="tx1"/>
                                              </a:solidFill>
                                              <a:latin typeface="Cambria Math" panose="02040503050406030204" pitchFamily="18" charset="0"/>
                                              <a:ea typeface="Cambria Math" panose="02040503050406030204" pitchFamily="18" charset="0"/>
                                            </a:rPr>
                                            <m:t>𝑝</m:t>
                                          </m:r>
                                        </m:sup>
                                      </m:sSubSup>
                                    </m:e>
                                  </m:mr>
                                </m:m>
                              </m:e>
                            </m:mr>
                          </m:m>
                        </m:e>
                      </m:d>
                    </m:oMath>
                  </m:oMathPara>
                </a14:m>
                <a:endParaRPr lang="en-GB" dirty="0">
                  <a:solidFill>
                    <a:schemeClr val="tx2"/>
                  </a:solidFill>
                </a:endParaRPr>
              </a:p>
            </p:txBody>
          </p:sp>
        </mc:Choice>
        <mc:Fallback>
          <p:sp>
            <p:nvSpPr>
              <p:cNvPr id="17" name="TextBox 16">
                <a:extLst>
                  <a:ext uri="{FF2B5EF4-FFF2-40B4-BE49-F238E27FC236}">
                    <a16:creationId xmlns:a16="http://schemas.microsoft.com/office/drawing/2014/main" id="{F2F0CECD-B95C-B78E-83A9-A61D6EC66932}"/>
                  </a:ext>
                </a:extLst>
              </p:cNvPr>
              <p:cNvSpPr txBox="1">
                <a:spLocks noRot="1" noChangeAspect="1" noMove="1" noResize="1" noEditPoints="1" noAdjustHandles="1" noChangeArrowheads="1" noChangeShapeType="1" noTextEdit="1"/>
              </p:cNvSpPr>
              <p:nvPr/>
            </p:nvSpPr>
            <p:spPr>
              <a:xfrm>
                <a:off x="775690" y="3410979"/>
                <a:ext cx="2042610" cy="265265"/>
              </a:xfrm>
              <a:prstGeom prst="rect">
                <a:avLst/>
              </a:prstGeom>
              <a:blipFill>
                <a:blip r:embed="rId4"/>
                <a:stretch>
                  <a:fillRect l="-2090" b="-23256"/>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BC8A5660-B262-954C-8D2B-17136CF559DF}"/>
                  </a:ext>
                </a:extLst>
              </p:cNvPr>
              <p:cNvSpPr txBox="1"/>
              <p:nvPr/>
            </p:nvSpPr>
            <p:spPr>
              <a:xfrm>
                <a:off x="775690" y="1315290"/>
                <a:ext cx="3493442" cy="265265"/>
              </a:xfrm>
              <a:prstGeom prst="rect">
                <a:avLst/>
              </a:prstGeom>
              <a:noFill/>
            </p:spPr>
            <p:txBody>
              <a:bodyPr wrap="square" lIns="0" tIns="0" rIns="0" bIns="0" rtlCol="0">
                <a:spAutoFit/>
              </a:bodyPr>
              <a:lstStyle/>
              <a:p>
                <a:pPr/>
                <a14:m>
                  <m:oMath xmlns:m="http://schemas.openxmlformats.org/officeDocument/2006/math">
                    <m:sSubSup>
                      <m:sSubSupPr>
                        <m:ctrlPr>
                          <a:rPr lang="en-GB" i="1" smtClean="0">
                            <a:solidFill>
                              <a:schemeClr val="tx1"/>
                            </a:solidFill>
                            <a:latin typeface="Cambria Math" panose="02040503050406030204" pitchFamily="18" charset="0"/>
                            <a:ea typeface="Cambria Math" panose="02040503050406030204" pitchFamily="18" charset="0"/>
                          </a:rPr>
                        </m:ctrlPr>
                      </m:sSubSupPr>
                      <m:e>
                        <m:r>
                          <a:rPr lang="en-GB" b="0" i="1" smtClean="0">
                            <a:solidFill>
                              <a:schemeClr val="tx1"/>
                            </a:solidFill>
                            <a:latin typeface="Cambria Math" panose="02040503050406030204" pitchFamily="18" charset="0"/>
                            <a:ea typeface="Cambria Math" panose="02040503050406030204" pitchFamily="18" charset="0"/>
                          </a:rPr>
                          <m:t>𝑑𝑉</m:t>
                        </m:r>
                      </m:e>
                      <m:sub>
                        <m:r>
                          <a:rPr lang="en-GB" b="0" i="1" smtClean="0">
                            <a:solidFill>
                              <a:schemeClr val="tx1"/>
                            </a:solidFill>
                            <a:latin typeface="Cambria Math" panose="02040503050406030204" pitchFamily="18" charset="0"/>
                            <a:ea typeface="Cambria Math" panose="02040503050406030204" pitchFamily="18" charset="0"/>
                          </a:rPr>
                          <m:t>𝑖𝑗</m:t>
                        </m:r>
                      </m:sub>
                      <m:sup>
                        <m:r>
                          <a:rPr lang="en-GB" b="0" i="1" smtClean="0">
                            <a:solidFill>
                              <a:schemeClr val="tx1"/>
                            </a:solidFill>
                            <a:latin typeface="Cambria Math" panose="02040503050406030204" pitchFamily="18" charset="0"/>
                            <a:ea typeface="Cambria Math" panose="02040503050406030204" pitchFamily="18" charset="0"/>
                          </a:rPr>
                          <m:t>𝑝</m:t>
                        </m:r>
                      </m:sup>
                    </m:sSubSup>
                    <m:r>
                      <a:rPr lang="en-GB" b="0" i="1" smtClean="0">
                        <a:solidFill>
                          <a:schemeClr val="tx1"/>
                        </a:solidFill>
                        <a:latin typeface="Cambria Math" panose="02040503050406030204" pitchFamily="18" charset="0"/>
                        <a:ea typeface="Cambria Math" panose="02040503050406030204" pitchFamily="18" charset="0"/>
                      </a:rPr>
                      <m:t>=</m:t>
                    </m:r>
                    <m:sSubSup>
                      <m:sSubSupPr>
                        <m:ctrlPr>
                          <a:rPr lang="en-GB" i="1">
                            <a:solidFill>
                              <a:schemeClr val="tx1"/>
                            </a:solidFill>
                            <a:latin typeface="Cambria Math" panose="02040503050406030204" pitchFamily="18" charset="0"/>
                            <a:ea typeface="Cambria Math" panose="02040503050406030204" pitchFamily="18" charset="0"/>
                          </a:rPr>
                        </m:ctrlPr>
                      </m:sSubSupPr>
                      <m:e>
                        <m:r>
                          <a:rPr lang="en-GB" b="0" i="1" smtClean="0">
                            <a:solidFill>
                              <a:schemeClr val="tx1"/>
                            </a:solidFill>
                            <a:latin typeface="Cambria Math" panose="02040503050406030204" pitchFamily="18" charset="0"/>
                            <a:ea typeface="Cambria Math" panose="02040503050406030204" pitchFamily="18" charset="0"/>
                          </a:rPr>
                          <m:t>𝐼</m:t>
                        </m:r>
                      </m:e>
                      <m:sub>
                        <m:r>
                          <a:rPr lang="en-GB" i="1">
                            <a:solidFill>
                              <a:schemeClr val="tx1"/>
                            </a:solidFill>
                            <a:latin typeface="Cambria Math" panose="02040503050406030204" pitchFamily="18" charset="0"/>
                            <a:ea typeface="Cambria Math" panose="02040503050406030204" pitchFamily="18" charset="0"/>
                          </a:rPr>
                          <m:t>𝑖</m:t>
                        </m:r>
                        <m:r>
                          <a:rPr lang="en-GB" b="0" i="1" smtClean="0">
                            <a:solidFill>
                              <a:schemeClr val="tx1"/>
                            </a:solidFill>
                            <a:latin typeface="Cambria Math" panose="02040503050406030204" pitchFamily="18" charset="0"/>
                            <a:ea typeface="Cambria Math" panose="02040503050406030204" pitchFamily="18" charset="0"/>
                          </a:rPr>
                          <m:t>𝑘</m:t>
                        </m:r>
                      </m:sub>
                      <m:sup>
                        <m:r>
                          <a:rPr lang="en-GB" i="1">
                            <a:solidFill>
                              <a:schemeClr val="tx1"/>
                            </a:solidFill>
                            <a:latin typeface="Cambria Math" panose="02040503050406030204" pitchFamily="18" charset="0"/>
                            <a:ea typeface="Cambria Math" panose="02040503050406030204" pitchFamily="18" charset="0"/>
                          </a:rPr>
                          <m:t>𝑝</m:t>
                        </m:r>
                      </m:sup>
                    </m:sSubSup>
                    <m:sSubSup>
                      <m:sSubSupPr>
                        <m:ctrlPr>
                          <a:rPr lang="en-GB" i="1">
                            <a:solidFill>
                              <a:schemeClr val="tx1"/>
                            </a:solidFill>
                            <a:latin typeface="Cambria Math" panose="02040503050406030204" pitchFamily="18" charset="0"/>
                            <a:ea typeface="Cambria Math" panose="02040503050406030204" pitchFamily="18" charset="0"/>
                          </a:rPr>
                        </m:ctrlPr>
                      </m:sSubSupPr>
                      <m:e>
                        <m:r>
                          <a:rPr lang="en-GB" b="0" i="1" smtClean="0">
                            <a:solidFill>
                              <a:schemeClr val="tx1"/>
                            </a:solidFill>
                            <a:latin typeface="Cambria Math" panose="02040503050406030204" pitchFamily="18" charset="0"/>
                            <a:ea typeface="Cambria Math" panose="02040503050406030204" pitchFamily="18" charset="0"/>
                          </a:rPr>
                          <m:t>𝑍</m:t>
                        </m:r>
                      </m:e>
                      <m:sub>
                        <m:r>
                          <a:rPr lang="en-GB" i="1">
                            <a:solidFill>
                              <a:schemeClr val="tx1"/>
                            </a:solidFill>
                            <a:latin typeface="Cambria Math" panose="02040503050406030204" pitchFamily="18" charset="0"/>
                            <a:ea typeface="Cambria Math" panose="02040503050406030204" pitchFamily="18" charset="0"/>
                          </a:rPr>
                          <m:t>𝑖</m:t>
                        </m:r>
                        <m:r>
                          <a:rPr lang="en-GB" b="0" i="1" smtClean="0">
                            <a:solidFill>
                              <a:schemeClr val="tx1"/>
                            </a:solidFill>
                            <a:latin typeface="Cambria Math" panose="02040503050406030204" pitchFamily="18" charset="0"/>
                            <a:ea typeface="Cambria Math" panose="02040503050406030204" pitchFamily="18" charset="0"/>
                          </a:rPr>
                          <m:t>𝑘</m:t>
                        </m:r>
                      </m:sub>
                      <m:sup>
                        <m:r>
                          <a:rPr lang="en-GB" i="1">
                            <a:solidFill>
                              <a:schemeClr val="tx1"/>
                            </a:solidFill>
                            <a:latin typeface="Cambria Math" panose="02040503050406030204" pitchFamily="18" charset="0"/>
                            <a:ea typeface="Cambria Math" panose="02040503050406030204" pitchFamily="18" charset="0"/>
                          </a:rPr>
                          <m:t>𝑝</m:t>
                        </m:r>
                      </m:sup>
                    </m:sSubSup>
                    <m:r>
                      <a:rPr lang="en-GB" b="0" i="1" smtClean="0">
                        <a:solidFill>
                          <a:schemeClr val="tx1"/>
                        </a:solidFill>
                        <a:latin typeface="Cambria Math" panose="02040503050406030204" pitchFamily="18" charset="0"/>
                        <a:ea typeface="Cambria Math" panose="02040503050406030204" pitchFamily="18" charset="0"/>
                      </a:rPr>
                      <m:t>+(</m:t>
                    </m:r>
                  </m:oMath>
                </a14:m>
                <a:r>
                  <a:rPr lang="en-GB" dirty="0">
                    <a:solidFill>
                      <a:schemeClr val="tx1"/>
                    </a:solidFill>
                    <a:ea typeface="Cambria Math" panose="02040503050406030204" pitchFamily="18" charset="0"/>
                  </a:rPr>
                  <a:t> </a:t>
                </a:r>
                <a14:m>
                  <m:oMath xmlns:m="http://schemas.openxmlformats.org/officeDocument/2006/math">
                    <m:sSubSup>
                      <m:sSubSupPr>
                        <m:ctrlPr>
                          <a:rPr lang="en-GB" i="1">
                            <a:solidFill>
                              <a:schemeClr val="tx1"/>
                            </a:solidFill>
                            <a:latin typeface="Cambria Math" panose="02040503050406030204" pitchFamily="18" charset="0"/>
                            <a:ea typeface="Cambria Math" panose="02040503050406030204" pitchFamily="18" charset="0"/>
                          </a:rPr>
                        </m:ctrlPr>
                      </m:sSubSupPr>
                      <m:e>
                        <m:r>
                          <a:rPr lang="en-GB" i="1">
                            <a:solidFill>
                              <a:schemeClr val="tx1"/>
                            </a:solidFill>
                            <a:latin typeface="Cambria Math" panose="02040503050406030204" pitchFamily="18" charset="0"/>
                            <a:ea typeface="Cambria Math" panose="02040503050406030204" pitchFamily="18" charset="0"/>
                          </a:rPr>
                          <m:t>𝐼</m:t>
                        </m:r>
                      </m:e>
                      <m:sub>
                        <m:r>
                          <a:rPr lang="en-GB" b="0" i="1" smtClean="0">
                            <a:solidFill>
                              <a:schemeClr val="tx1"/>
                            </a:solidFill>
                            <a:latin typeface="Cambria Math" panose="02040503050406030204" pitchFamily="18" charset="0"/>
                            <a:ea typeface="Cambria Math" panose="02040503050406030204" pitchFamily="18" charset="0"/>
                          </a:rPr>
                          <m:t>𝑘</m:t>
                        </m:r>
                      </m:sub>
                      <m:sup>
                        <m:r>
                          <a:rPr lang="en-GB" b="0" i="1" smtClean="0">
                            <a:solidFill>
                              <a:schemeClr val="tx1"/>
                            </a:solidFill>
                            <a:latin typeface="Cambria Math" panose="02040503050406030204" pitchFamily="18" charset="0"/>
                            <a:ea typeface="Cambria Math" panose="02040503050406030204" pitchFamily="18" charset="0"/>
                          </a:rPr>
                          <m:t>𝑛</m:t>
                        </m:r>
                      </m:sup>
                    </m:sSubSup>
                    <m:r>
                      <a:rPr lang="en-GB" b="0" i="1" smtClean="0">
                        <a:solidFill>
                          <a:schemeClr val="tx1"/>
                        </a:solidFill>
                        <a:latin typeface="Cambria Math" panose="02040503050406030204" pitchFamily="18" charset="0"/>
                        <a:ea typeface="Cambria Math" panose="02040503050406030204" pitchFamily="18" charset="0"/>
                      </a:rPr>
                      <m:t>+</m:t>
                    </m:r>
                    <m:sSubSup>
                      <m:sSubSupPr>
                        <m:ctrlPr>
                          <a:rPr lang="en-GB" i="1">
                            <a:solidFill>
                              <a:schemeClr val="tx1"/>
                            </a:solidFill>
                            <a:latin typeface="Cambria Math" panose="02040503050406030204" pitchFamily="18" charset="0"/>
                            <a:ea typeface="Cambria Math" panose="02040503050406030204" pitchFamily="18" charset="0"/>
                          </a:rPr>
                        </m:ctrlPr>
                      </m:sSubSupPr>
                      <m:e>
                        <m:r>
                          <a:rPr lang="en-GB" i="1">
                            <a:solidFill>
                              <a:schemeClr val="tx1"/>
                            </a:solidFill>
                            <a:latin typeface="Cambria Math" panose="02040503050406030204" pitchFamily="18" charset="0"/>
                            <a:ea typeface="Cambria Math" panose="02040503050406030204" pitchFamily="18" charset="0"/>
                          </a:rPr>
                          <m:t>𝐼</m:t>
                        </m:r>
                      </m:e>
                      <m:sub>
                        <m:r>
                          <a:rPr lang="en-GB" b="0" i="1" smtClean="0">
                            <a:solidFill>
                              <a:schemeClr val="tx1"/>
                            </a:solidFill>
                            <a:latin typeface="Cambria Math" panose="02040503050406030204" pitchFamily="18" charset="0"/>
                            <a:ea typeface="Cambria Math" panose="02040503050406030204" pitchFamily="18" charset="0"/>
                          </a:rPr>
                          <m:t>𝑗</m:t>
                        </m:r>
                      </m:sub>
                      <m:sup>
                        <m:r>
                          <a:rPr lang="en-GB" b="0" i="1" smtClean="0">
                            <a:solidFill>
                              <a:schemeClr val="tx1"/>
                            </a:solidFill>
                            <a:latin typeface="Cambria Math" panose="02040503050406030204" pitchFamily="18" charset="0"/>
                            <a:ea typeface="Cambria Math" panose="02040503050406030204" pitchFamily="18" charset="0"/>
                          </a:rPr>
                          <m:t>𝑛</m:t>
                        </m:r>
                      </m:sup>
                    </m:sSubSup>
                    <m:r>
                      <a:rPr lang="en-GB" b="0" i="1" smtClean="0">
                        <a:solidFill>
                          <a:schemeClr val="tx1"/>
                        </a:solidFill>
                        <a:latin typeface="Cambria Math" panose="02040503050406030204" pitchFamily="18" charset="0"/>
                        <a:ea typeface="Cambria Math" panose="02040503050406030204" pitchFamily="18" charset="0"/>
                      </a:rPr>
                      <m:t>)</m:t>
                    </m:r>
                    <m:sSubSup>
                      <m:sSubSupPr>
                        <m:ctrlPr>
                          <a:rPr lang="en-GB" i="1">
                            <a:solidFill>
                              <a:schemeClr val="tx1"/>
                            </a:solidFill>
                            <a:latin typeface="Cambria Math" panose="02040503050406030204" pitchFamily="18" charset="0"/>
                            <a:ea typeface="Cambria Math" panose="02040503050406030204" pitchFamily="18" charset="0"/>
                          </a:rPr>
                        </m:ctrlPr>
                      </m:sSubSupPr>
                      <m:e>
                        <m:r>
                          <a:rPr lang="en-GB" i="1">
                            <a:solidFill>
                              <a:schemeClr val="tx1"/>
                            </a:solidFill>
                            <a:latin typeface="Cambria Math" panose="02040503050406030204" pitchFamily="18" charset="0"/>
                            <a:ea typeface="Cambria Math" panose="02040503050406030204" pitchFamily="18" charset="0"/>
                          </a:rPr>
                          <m:t>𝑍</m:t>
                        </m:r>
                      </m:e>
                      <m:sub>
                        <m:r>
                          <a:rPr lang="en-GB" i="1">
                            <a:solidFill>
                              <a:schemeClr val="tx1"/>
                            </a:solidFill>
                            <a:latin typeface="Cambria Math" panose="02040503050406030204" pitchFamily="18" charset="0"/>
                            <a:ea typeface="Cambria Math" panose="02040503050406030204" pitchFamily="18" charset="0"/>
                          </a:rPr>
                          <m:t>𝑖</m:t>
                        </m:r>
                        <m:r>
                          <a:rPr lang="en-GB" i="1">
                            <a:solidFill>
                              <a:schemeClr val="tx1"/>
                            </a:solidFill>
                            <a:latin typeface="Cambria Math" panose="02040503050406030204" pitchFamily="18" charset="0"/>
                            <a:ea typeface="Cambria Math" panose="02040503050406030204" pitchFamily="18" charset="0"/>
                          </a:rPr>
                          <m:t>𝑘</m:t>
                        </m:r>
                      </m:sub>
                      <m:sup>
                        <m:r>
                          <a:rPr lang="en-GB" b="0" i="1" smtClean="0">
                            <a:solidFill>
                              <a:schemeClr val="tx1"/>
                            </a:solidFill>
                            <a:latin typeface="Cambria Math" panose="02040503050406030204" pitchFamily="18" charset="0"/>
                            <a:ea typeface="Cambria Math" panose="02040503050406030204" pitchFamily="18" charset="0"/>
                          </a:rPr>
                          <m:t>𝑛</m:t>
                        </m:r>
                      </m:sup>
                    </m:sSubSup>
                    <m:r>
                      <a:rPr lang="en-GB" i="1">
                        <a:solidFill>
                          <a:schemeClr val="tx1"/>
                        </a:solidFill>
                        <a:latin typeface="Cambria Math" panose="02040503050406030204" pitchFamily="18" charset="0"/>
                        <a:ea typeface="Cambria Math" panose="02040503050406030204" pitchFamily="18" charset="0"/>
                      </a:rPr>
                      <m:t>+</m:t>
                    </m:r>
                    <m:sSubSup>
                      <m:sSubSupPr>
                        <m:ctrlPr>
                          <a:rPr lang="en-GB" i="1">
                            <a:solidFill>
                              <a:schemeClr val="tx1"/>
                            </a:solidFill>
                            <a:latin typeface="Cambria Math" panose="02040503050406030204" pitchFamily="18" charset="0"/>
                            <a:ea typeface="Cambria Math" panose="02040503050406030204" pitchFamily="18" charset="0"/>
                          </a:rPr>
                        </m:ctrlPr>
                      </m:sSubSupPr>
                      <m:e>
                        <m:r>
                          <a:rPr lang="en-GB" i="1">
                            <a:solidFill>
                              <a:schemeClr val="tx1"/>
                            </a:solidFill>
                            <a:latin typeface="Cambria Math" panose="02040503050406030204" pitchFamily="18" charset="0"/>
                            <a:ea typeface="Cambria Math" panose="02040503050406030204" pitchFamily="18" charset="0"/>
                          </a:rPr>
                          <m:t>𝐼</m:t>
                        </m:r>
                      </m:e>
                      <m:sub>
                        <m:r>
                          <a:rPr lang="en-GB" i="1">
                            <a:solidFill>
                              <a:schemeClr val="tx1"/>
                            </a:solidFill>
                            <a:latin typeface="Cambria Math" panose="02040503050406030204" pitchFamily="18" charset="0"/>
                            <a:ea typeface="Cambria Math" panose="02040503050406030204" pitchFamily="18" charset="0"/>
                          </a:rPr>
                          <m:t>𝑘</m:t>
                        </m:r>
                        <m:r>
                          <a:rPr lang="en-GB" b="0" i="1" smtClean="0">
                            <a:solidFill>
                              <a:schemeClr val="tx1"/>
                            </a:solidFill>
                            <a:latin typeface="Cambria Math" panose="02040503050406030204" pitchFamily="18" charset="0"/>
                            <a:ea typeface="Cambria Math" panose="02040503050406030204" pitchFamily="18" charset="0"/>
                          </a:rPr>
                          <m:t>𝑗</m:t>
                        </m:r>
                      </m:sub>
                      <m:sup>
                        <m:r>
                          <a:rPr lang="en-GB" i="1">
                            <a:solidFill>
                              <a:schemeClr val="tx1"/>
                            </a:solidFill>
                            <a:latin typeface="Cambria Math" panose="02040503050406030204" pitchFamily="18" charset="0"/>
                            <a:ea typeface="Cambria Math" panose="02040503050406030204" pitchFamily="18" charset="0"/>
                          </a:rPr>
                          <m:t>𝑝</m:t>
                        </m:r>
                      </m:sup>
                    </m:sSubSup>
                    <m:sSubSup>
                      <m:sSubSupPr>
                        <m:ctrlPr>
                          <a:rPr lang="en-GB" i="1">
                            <a:solidFill>
                              <a:schemeClr val="tx1"/>
                            </a:solidFill>
                            <a:latin typeface="Cambria Math" panose="02040503050406030204" pitchFamily="18" charset="0"/>
                            <a:ea typeface="Cambria Math" panose="02040503050406030204" pitchFamily="18" charset="0"/>
                          </a:rPr>
                        </m:ctrlPr>
                      </m:sSubSupPr>
                      <m:e>
                        <m:r>
                          <a:rPr lang="en-GB" i="1">
                            <a:solidFill>
                              <a:schemeClr val="tx1"/>
                            </a:solidFill>
                            <a:latin typeface="Cambria Math" panose="02040503050406030204" pitchFamily="18" charset="0"/>
                            <a:ea typeface="Cambria Math" panose="02040503050406030204" pitchFamily="18" charset="0"/>
                          </a:rPr>
                          <m:t>𝑍</m:t>
                        </m:r>
                      </m:e>
                      <m:sub>
                        <m:r>
                          <a:rPr lang="en-GB" i="1">
                            <a:solidFill>
                              <a:schemeClr val="tx1"/>
                            </a:solidFill>
                            <a:latin typeface="Cambria Math" panose="02040503050406030204" pitchFamily="18" charset="0"/>
                            <a:ea typeface="Cambria Math" panose="02040503050406030204" pitchFamily="18" charset="0"/>
                          </a:rPr>
                          <m:t>𝑘</m:t>
                        </m:r>
                        <m:r>
                          <a:rPr lang="en-GB" b="0" i="1" smtClean="0">
                            <a:solidFill>
                              <a:schemeClr val="tx1"/>
                            </a:solidFill>
                            <a:latin typeface="Cambria Math" panose="02040503050406030204" pitchFamily="18" charset="0"/>
                            <a:ea typeface="Cambria Math" panose="02040503050406030204" pitchFamily="18" charset="0"/>
                          </a:rPr>
                          <m:t>𝑗</m:t>
                        </m:r>
                      </m:sub>
                      <m:sup>
                        <m:r>
                          <a:rPr lang="en-GB" i="1">
                            <a:solidFill>
                              <a:schemeClr val="tx1"/>
                            </a:solidFill>
                            <a:latin typeface="Cambria Math" panose="02040503050406030204" pitchFamily="18" charset="0"/>
                            <a:ea typeface="Cambria Math" panose="02040503050406030204" pitchFamily="18" charset="0"/>
                          </a:rPr>
                          <m:t>𝑝</m:t>
                        </m:r>
                      </m:sup>
                    </m:sSubSup>
                    <m:r>
                      <a:rPr lang="en-GB" i="1">
                        <a:solidFill>
                          <a:schemeClr val="tx1"/>
                        </a:solidFill>
                        <a:latin typeface="Cambria Math" panose="02040503050406030204" pitchFamily="18" charset="0"/>
                        <a:ea typeface="Cambria Math" panose="02040503050406030204" pitchFamily="18" charset="0"/>
                      </a:rPr>
                      <m:t>+</m:t>
                    </m:r>
                    <m:sSubSup>
                      <m:sSubSupPr>
                        <m:ctrlPr>
                          <a:rPr lang="en-GB" i="1">
                            <a:solidFill>
                              <a:schemeClr val="tx1"/>
                            </a:solidFill>
                            <a:latin typeface="Cambria Math" panose="02040503050406030204" pitchFamily="18" charset="0"/>
                            <a:ea typeface="Cambria Math" panose="02040503050406030204" pitchFamily="18" charset="0"/>
                          </a:rPr>
                        </m:ctrlPr>
                      </m:sSubSupPr>
                      <m:e>
                        <m:r>
                          <a:rPr lang="en-GB" i="1">
                            <a:solidFill>
                              <a:schemeClr val="tx1"/>
                            </a:solidFill>
                            <a:latin typeface="Cambria Math" panose="02040503050406030204" pitchFamily="18" charset="0"/>
                            <a:ea typeface="Cambria Math" panose="02040503050406030204" pitchFamily="18" charset="0"/>
                          </a:rPr>
                          <m:t>𝐼</m:t>
                        </m:r>
                      </m:e>
                      <m:sub>
                        <m:r>
                          <a:rPr lang="en-GB" i="1">
                            <a:solidFill>
                              <a:schemeClr val="tx1"/>
                            </a:solidFill>
                            <a:latin typeface="Cambria Math" panose="02040503050406030204" pitchFamily="18" charset="0"/>
                            <a:ea typeface="Cambria Math" panose="02040503050406030204" pitchFamily="18" charset="0"/>
                          </a:rPr>
                          <m:t>𝑗</m:t>
                        </m:r>
                      </m:sub>
                      <m:sup>
                        <m:r>
                          <a:rPr lang="en-GB" i="1">
                            <a:solidFill>
                              <a:schemeClr val="tx1"/>
                            </a:solidFill>
                            <a:latin typeface="Cambria Math" panose="02040503050406030204" pitchFamily="18" charset="0"/>
                            <a:ea typeface="Cambria Math" panose="02040503050406030204" pitchFamily="18" charset="0"/>
                          </a:rPr>
                          <m:t>𝑛</m:t>
                        </m:r>
                      </m:sup>
                    </m:sSubSup>
                    <m:sSubSup>
                      <m:sSubSupPr>
                        <m:ctrlPr>
                          <a:rPr lang="en-GB" i="1">
                            <a:solidFill>
                              <a:schemeClr val="tx1"/>
                            </a:solidFill>
                            <a:latin typeface="Cambria Math" panose="02040503050406030204" pitchFamily="18" charset="0"/>
                            <a:ea typeface="Cambria Math" panose="02040503050406030204" pitchFamily="18" charset="0"/>
                          </a:rPr>
                        </m:ctrlPr>
                      </m:sSubSupPr>
                      <m:e>
                        <m:r>
                          <a:rPr lang="en-GB" i="1">
                            <a:solidFill>
                              <a:schemeClr val="tx1"/>
                            </a:solidFill>
                            <a:latin typeface="Cambria Math" panose="02040503050406030204" pitchFamily="18" charset="0"/>
                            <a:ea typeface="Cambria Math" panose="02040503050406030204" pitchFamily="18" charset="0"/>
                          </a:rPr>
                          <m:t>𝑍</m:t>
                        </m:r>
                      </m:e>
                      <m:sub>
                        <m:r>
                          <a:rPr lang="en-GB" i="1">
                            <a:solidFill>
                              <a:schemeClr val="tx1"/>
                            </a:solidFill>
                            <a:latin typeface="Cambria Math" panose="02040503050406030204" pitchFamily="18" charset="0"/>
                            <a:ea typeface="Cambria Math" panose="02040503050406030204" pitchFamily="18" charset="0"/>
                          </a:rPr>
                          <m:t>𝑘</m:t>
                        </m:r>
                        <m:r>
                          <a:rPr lang="en-GB" i="1">
                            <a:solidFill>
                              <a:schemeClr val="tx1"/>
                            </a:solidFill>
                            <a:latin typeface="Cambria Math" panose="02040503050406030204" pitchFamily="18" charset="0"/>
                            <a:ea typeface="Cambria Math" panose="02040503050406030204" pitchFamily="18" charset="0"/>
                          </a:rPr>
                          <m:t>𝑗</m:t>
                        </m:r>
                      </m:sub>
                      <m:sup>
                        <m:r>
                          <a:rPr lang="en-GB" i="1">
                            <a:solidFill>
                              <a:schemeClr val="tx1"/>
                            </a:solidFill>
                            <a:latin typeface="Cambria Math" panose="02040503050406030204" pitchFamily="18" charset="0"/>
                            <a:ea typeface="Cambria Math" panose="02040503050406030204" pitchFamily="18" charset="0"/>
                          </a:rPr>
                          <m:t>𝑝</m:t>
                        </m:r>
                      </m:sup>
                    </m:sSubSup>
                  </m:oMath>
                </a14:m>
                <a:endParaRPr lang="en-GB" dirty="0"/>
              </a:p>
            </p:txBody>
          </p:sp>
        </mc:Choice>
        <mc:Fallback>
          <p:sp>
            <p:nvSpPr>
              <p:cNvPr id="18" name="TextBox 17">
                <a:extLst>
                  <a:ext uri="{FF2B5EF4-FFF2-40B4-BE49-F238E27FC236}">
                    <a16:creationId xmlns:a16="http://schemas.microsoft.com/office/drawing/2014/main" id="{BC8A5660-B262-954C-8D2B-17136CF559DF}"/>
                  </a:ext>
                </a:extLst>
              </p:cNvPr>
              <p:cNvSpPr txBox="1">
                <a:spLocks noRot="1" noChangeAspect="1" noMove="1" noResize="1" noEditPoints="1" noAdjustHandles="1" noChangeArrowheads="1" noChangeShapeType="1" noTextEdit="1"/>
              </p:cNvSpPr>
              <p:nvPr/>
            </p:nvSpPr>
            <p:spPr>
              <a:xfrm>
                <a:off x="775690" y="1315290"/>
                <a:ext cx="3493442" cy="265265"/>
              </a:xfrm>
              <a:prstGeom prst="rect">
                <a:avLst/>
              </a:prstGeom>
              <a:blipFill>
                <a:blip r:embed="rId5"/>
                <a:stretch>
                  <a:fillRect l="-1745" r="-349" b="-23256"/>
                </a:stretch>
              </a:blipFill>
            </p:spPr>
            <p:txBody>
              <a:bodyPr/>
              <a:lstStyle/>
              <a:p>
                <a:r>
                  <a:rPr lang="en-GB">
                    <a:noFill/>
                  </a:rPr>
                  <a:t> </a:t>
                </a:r>
              </a:p>
            </p:txBody>
          </p:sp>
        </mc:Fallback>
      </mc:AlternateContent>
      <p:pic>
        <p:nvPicPr>
          <p:cNvPr id="19" name="Picture 18" descr="A picture containing diagram, line, font&#10;&#10;Description automatically generated">
            <a:extLst>
              <a:ext uri="{FF2B5EF4-FFF2-40B4-BE49-F238E27FC236}">
                <a16:creationId xmlns:a16="http://schemas.microsoft.com/office/drawing/2014/main" id="{88351B97-7BB8-A385-9658-1DE541B7FBCB}"/>
              </a:ext>
            </a:extLst>
          </p:cNvPr>
          <p:cNvPicPr>
            <a:picLocks noChangeAspect="1"/>
          </p:cNvPicPr>
          <p:nvPr/>
        </p:nvPicPr>
        <p:blipFill>
          <a:blip r:embed="rId6"/>
          <a:stretch>
            <a:fillRect/>
          </a:stretch>
        </p:blipFill>
        <p:spPr>
          <a:xfrm>
            <a:off x="4572000" y="1418532"/>
            <a:ext cx="3892954" cy="2306436"/>
          </a:xfrm>
          <a:prstGeom prst="rect">
            <a:avLst/>
          </a:prstGeom>
        </p:spPr>
      </p:pic>
      <p:sp>
        <p:nvSpPr>
          <p:cNvPr id="20" name="TextBox 19">
            <a:extLst>
              <a:ext uri="{FF2B5EF4-FFF2-40B4-BE49-F238E27FC236}">
                <a16:creationId xmlns:a16="http://schemas.microsoft.com/office/drawing/2014/main" id="{FD12B2A3-CB37-B295-FC43-DB3082356EC1}"/>
              </a:ext>
            </a:extLst>
          </p:cNvPr>
          <p:cNvSpPr txBox="1"/>
          <p:nvPr/>
        </p:nvSpPr>
        <p:spPr>
          <a:xfrm>
            <a:off x="6708491" y="1418532"/>
            <a:ext cx="126649" cy="307777"/>
          </a:xfrm>
          <a:prstGeom prst="rect">
            <a:avLst/>
          </a:prstGeom>
          <a:noFill/>
        </p:spPr>
        <p:txBody>
          <a:bodyPr wrap="square" rtlCol="0">
            <a:spAutoFit/>
          </a:bodyPr>
          <a:lstStyle/>
          <a:p>
            <a:r>
              <a:rPr lang="en-GB" dirty="0"/>
              <a:t>k</a:t>
            </a:r>
          </a:p>
        </p:txBody>
      </p:sp>
      <p:sp>
        <p:nvSpPr>
          <p:cNvPr id="21" name="TextBox 20">
            <a:extLst>
              <a:ext uri="{FF2B5EF4-FFF2-40B4-BE49-F238E27FC236}">
                <a16:creationId xmlns:a16="http://schemas.microsoft.com/office/drawing/2014/main" id="{CAE3562B-CC01-4639-27B3-903E0A1BE285}"/>
              </a:ext>
            </a:extLst>
          </p:cNvPr>
          <p:cNvSpPr txBox="1"/>
          <p:nvPr/>
        </p:nvSpPr>
        <p:spPr>
          <a:xfrm>
            <a:off x="5513596" y="1426666"/>
            <a:ext cx="126649" cy="307777"/>
          </a:xfrm>
          <a:prstGeom prst="rect">
            <a:avLst/>
          </a:prstGeom>
          <a:noFill/>
        </p:spPr>
        <p:txBody>
          <a:bodyPr wrap="square" rtlCol="0">
            <a:spAutoFit/>
          </a:bodyPr>
          <a:lstStyle/>
          <a:p>
            <a:r>
              <a:rPr lang="en-GB" dirty="0" err="1"/>
              <a:t>i</a:t>
            </a:r>
            <a:endParaRPr lang="en-GB" dirty="0"/>
          </a:p>
        </p:txBody>
      </p:sp>
      <p:sp>
        <p:nvSpPr>
          <p:cNvPr id="22" name="TextBox 21">
            <a:extLst>
              <a:ext uri="{FF2B5EF4-FFF2-40B4-BE49-F238E27FC236}">
                <a16:creationId xmlns:a16="http://schemas.microsoft.com/office/drawing/2014/main" id="{1EC832CE-7610-1275-0F80-67770FCCF9BD}"/>
              </a:ext>
            </a:extLst>
          </p:cNvPr>
          <p:cNvSpPr txBox="1"/>
          <p:nvPr/>
        </p:nvSpPr>
        <p:spPr>
          <a:xfrm>
            <a:off x="7928151" y="1392376"/>
            <a:ext cx="126649" cy="307777"/>
          </a:xfrm>
          <a:prstGeom prst="rect">
            <a:avLst/>
          </a:prstGeom>
          <a:noFill/>
        </p:spPr>
        <p:txBody>
          <a:bodyPr wrap="square" rtlCol="0">
            <a:spAutoFit/>
          </a:bodyPr>
          <a:lstStyle/>
          <a:p>
            <a:r>
              <a:rPr lang="en-GB" dirty="0"/>
              <a:t>j</a:t>
            </a:r>
          </a:p>
        </p:txBody>
      </p:sp>
    </p:spTree>
    <p:extLst>
      <p:ext uri="{BB962C8B-B14F-4D97-AF65-F5344CB8AC3E}">
        <p14:creationId xmlns:p14="http://schemas.microsoft.com/office/powerpoint/2010/main" val="27960249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04;p38">
            <a:extLst>
              <a:ext uri="{FF2B5EF4-FFF2-40B4-BE49-F238E27FC236}">
                <a16:creationId xmlns:a16="http://schemas.microsoft.com/office/drawing/2014/main" id="{7FEC7982-04FD-3C23-642E-3466827A2DBA}"/>
              </a:ext>
            </a:extLst>
          </p:cNvPr>
          <p:cNvSpPr txBox="1">
            <a:spLocks/>
          </p:cNvSpPr>
          <p:nvPr/>
        </p:nvSpPr>
        <p:spPr>
          <a:xfrm>
            <a:off x="719675" y="539500"/>
            <a:ext cx="7711200" cy="4782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3000" b="1" dirty="0">
                <a:solidFill>
                  <a:schemeClr val="dk1"/>
                </a:solidFill>
                <a:latin typeface="DM Sans"/>
                <a:sym typeface="DM Sans"/>
              </a:rPr>
              <a:t>“Feeder” e medidas omissas</a:t>
            </a:r>
          </a:p>
        </p:txBody>
      </p:sp>
      <p:sp>
        <p:nvSpPr>
          <p:cNvPr id="13" name="Google Shape;1517;p59">
            <a:extLst>
              <a:ext uri="{FF2B5EF4-FFF2-40B4-BE49-F238E27FC236}">
                <a16:creationId xmlns:a16="http://schemas.microsoft.com/office/drawing/2014/main" id="{E8E04DA6-0A8C-3741-8AE3-15B0139CF171}"/>
              </a:ext>
            </a:extLst>
          </p:cNvPr>
          <p:cNvSpPr txBox="1">
            <a:spLocks/>
          </p:cNvSpPr>
          <p:nvPr/>
        </p:nvSpPr>
        <p:spPr>
          <a:xfrm>
            <a:off x="731390" y="1192122"/>
            <a:ext cx="3180865" cy="295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DM Sans"/>
              <a:buNone/>
              <a:defRPr sz="1800" b="1" i="0" u="none" strike="noStrike" cap="none">
                <a:solidFill>
                  <a:schemeClr val="accent5"/>
                </a:solidFill>
                <a:latin typeface="DM Sans"/>
                <a:ea typeface="DM Sans"/>
                <a:cs typeface="DM Sans"/>
                <a:sym typeface="DM Sans"/>
              </a:defRPr>
            </a:lvl1pPr>
            <a:lvl2pPr marR="0" lvl="1"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2pPr>
            <a:lvl3pPr marR="0" lvl="2"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3pPr>
            <a:lvl4pPr marR="0" lvl="3"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4pPr>
            <a:lvl5pPr marR="0" lvl="4"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5pPr>
            <a:lvl6pPr marR="0" lvl="5"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6pPr>
            <a:lvl7pPr marR="0" lvl="6"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7pPr>
            <a:lvl8pPr marR="0" lvl="7"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8pPr>
            <a:lvl9pPr marR="0" lvl="8"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9pPr>
          </a:lstStyle>
          <a:p>
            <a:pPr algn="l"/>
            <a:r>
              <a:rPr lang="en-GB" dirty="0" err="1"/>
              <a:t>Erro</a:t>
            </a:r>
            <a:r>
              <a:rPr lang="en-GB" dirty="0"/>
              <a:t> </a:t>
            </a:r>
            <a:r>
              <a:rPr lang="en-GB" dirty="0" err="1"/>
              <a:t>médio</a:t>
            </a:r>
            <a:endParaRPr lang="en-GB" dirty="0"/>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1BDA4516-DF3F-6710-8962-B7A1C8703343}"/>
                  </a:ext>
                </a:extLst>
              </p:cNvPr>
              <p:cNvSpPr txBox="1"/>
              <p:nvPr/>
            </p:nvSpPr>
            <p:spPr>
              <a:xfrm>
                <a:off x="719675" y="1453405"/>
                <a:ext cx="111735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solidFill>
                                <a:schemeClr val="tx2"/>
                              </a:solidFill>
                              <a:latin typeface="Cambria Math" panose="02040503050406030204" pitchFamily="18" charset="0"/>
                            </a:rPr>
                          </m:ctrlPr>
                        </m:sSubPr>
                        <m:e>
                          <m:r>
                            <a:rPr lang="en-GB" i="1">
                              <a:solidFill>
                                <a:schemeClr val="tx2"/>
                              </a:solidFill>
                              <a:latin typeface="Cambria Math" panose="02040503050406030204" pitchFamily="18" charset="0"/>
                            </a:rPr>
                            <m:t>𝑒𝑟𝑟</m:t>
                          </m:r>
                        </m:e>
                        <m:sub>
                          <m:r>
                            <a:rPr lang="en-GB" b="0" i="1" smtClean="0">
                              <a:solidFill>
                                <a:schemeClr val="tx2"/>
                              </a:solidFill>
                              <a:latin typeface="Cambria Math" panose="02040503050406030204" pitchFamily="18" charset="0"/>
                            </a:rPr>
                            <m:t>𝑅</m:t>
                          </m:r>
                        </m:sub>
                      </m:sSub>
                      <m:r>
                        <a:rPr lang="en-GB" i="1">
                          <a:solidFill>
                            <a:schemeClr val="tx2"/>
                          </a:solidFill>
                          <a:latin typeface="Cambria Math" panose="02040503050406030204" pitchFamily="18" charset="0"/>
                        </a:rPr>
                        <m:t>=3.76%</m:t>
                      </m:r>
                    </m:oMath>
                  </m:oMathPara>
                </a14:m>
                <a:endParaRPr lang="en-GB" dirty="0">
                  <a:solidFill>
                    <a:schemeClr val="tx2"/>
                  </a:solidFill>
                </a:endParaRPr>
              </a:p>
            </p:txBody>
          </p:sp>
        </mc:Choice>
        <mc:Fallback>
          <p:sp>
            <p:nvSpPr>
              <p:cNvPr id="15" name="TextBox 14">
                <a:extLst>
                  <a:ext uri="{FF2B5EF4-FFF2-40B4-BE49-F238E27FC236}">
                    <a16:creationId xmlns:a16="http://schemas.microsoft.com/office/drawing/2014/main" id="{1BDA4516-DF3F-6710-8962-B7A1C8703343}"/>
                  </a:ext>
                </a:extLst>
              </p:cNvPr>
              <p:cNvSpPr txBox="1">
                <a:spLocks noRot="1" noChangeAspect="1" noMove="1" noResize="1" noEditPoints="1" noAdjustHandles="1" noChangeArrowheads="1" noChangeShapeType="1" noTextEdit="1"/>
              </p:cNvSpPr>
              <p:nvPr/>
            </p:nvSpPr>
            <p:spPr>
              <a:xfrm>
                <a:off x="719675" y="1453405"/>
                <a:ext cx="1117357" cy="215444"/>
              </a:xfrm>
              <a:prstGeom prst="rect">
                <a:avLst/>
              </a:prstGeom>
              <a:blipFill>
                <a:blip r:embed="rId2"/>
                <a:stretch>
                  <a:fillRect l="-1093" r="-3279" b="-13889"/>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8EFC0C09-6B5E-0D77-5762-E94FDF612F6A}"/>
                  </a:ext>
                </a:extLst>
              </p:cNvPr>
              <p:cNvSpPr txBox="1"/>
              <p:nvPr/>
            </p:nvSpPr>
            <p:spPr>
              <a:xfrm>
                <a:off x="565883" y="1662044"/>
                <a:ext cx="142494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smtClean="0">
                              <a:solidFill>
                                <a:schemeClr val="tx2"/>
                              </a:solidFill>
                              <a:latin typeface="Cambria Math" panose="02040503050406030204" pitchFamily="18" charset="0"/>
                            </a:rPr>
                          </m:ctrlPr>
                        </m:sSubPr>
                        <m:e>
                          <m:r>
                            <a:rPr lang="en-GB" i="1">
                              <a:solidFill>
                                <a:schemeClr val="tx2"/>
                              </a:solidFill>
                              <a:latin typeface="Cambria Math" panose="02040503050406030204" pitchFamily="18" charset="0"/>
                            </a:rPr>
                            <m:t>𝑒𝑟𝑟</m:t>
                          </m:r>
                        </m:e>
                        <m:sub>
                          <m:r>
                            <a:rPr lang="en-GB" b="0" i="1" smtClean="0">
                              <a:solidFill>
                                <a:schemeClr val="tx2"/>
                              </a:solidFill>
                              <a:latin typeface="Cambria Math" panose="02040503050406030204" pitchFamily="18" charset="0"/>
                            </a:rPr>
                            <m:t>𝑋</m:t>
                          </m:r>
                        </m:sub>
                      </m:sSub>
                      <m:r>
                        <a:rPr lang="en-GB" i="1">
                          <a:solidFill>
                            <a:schemeClr val="tx2"/>
                          </a:solidFill>
                          <a:latin typeface="Cambria Math" panose="02040503050406030204" pitchFamily="18" charset="0"/>
                        </a:rPr>
                        <m:t>=</m:t>
                      </m:r>
                      <m:r>
                        <a:rPr lang="en-GB" i="1">
                          <a:solidFill>
                            <a:schemeClr val="tx2"/>
                          </a:solidFill>
                          <a:latin typeface="Cambria Math" panose="02040503050406030204" pitchFamily="18" charset="0"/>
                        </a:rPr>
                        <m:t>7.98</m:t>
                      </m:r>
                      <m:r>
                        <a:rPr lang="en-GB" b="0" i="1" smtClean="0">
                          <a:solidFill>
                            <a:schemeClr val="tx2"/>
                          </a:solidFill>
                          <a:latin typeface="Cambria Math" panose="02040503050406030204" pitchFamily="18" charset="0"/>
                        </a:rPr>
                        <m:t>%</m:t>
                      </m:r>
                    </m:oMath>
                  </m:oMathPara>
                </a14:m>
                <a:endParaRPr lang="en-GB" dirty="0"/>
              </a:p>
            </p:txBody>
          </p:sp>
        </mc:Choice>
        <mc:Fallback>
          <p:sp>
            <p:nvSpPr>
              <p:cNvPr id="16" name="TextBox 15">
                <a:extLst>
                  <a:ext uri="{FF2B5EF4-FFF2-40B4-BE49-F238E27FC236}">
                    <a16:creationId xmlns:a16="http://schemas.microsoft.com/office/drawing/2014/main" id="{8EFC0C09-6B5E-0D77-5762-E94FDF612F6A}"/>
                  </a:ext>
                </a:extLst>
              </p:cNvPr>
              <p:cNvSpPr txBox="1">
                <a:spLocks noRot="1" noChangeAspect="1" noMove="1" noResize="1" noEditPoints="1" noAdjustHandles="1" noChangeArrowheads="1" noChangeShapeType="1" noTextEdit="1"/>
              </p:cNvSpPr>
              <p:nvPr/>
            </p:nvSpPr>
            <p:spPr>
              <a:xfrm>
                <a:off x="565883" y="1662044"/>
                <a:ext cx="1424940" cy="307777"/>
              </a:xfrm>
              <a:prstGeom prst="rect">
                <a:avLst/>
              </a:prstGeom>
              <a:blipFill>
                <a:blip r:embed="rId3"/>
                <a:stretch>
                  <a:fillRect/>
                </a:stretch>
              </a:blipFill>
            </p:spPr>
            <p:txBody>
              <a:bodyPr/>
              <a:lstStyle/>
              <a:p>
                <a:r>
                  <a:rPr lang="en-GB">
                    <a:noFill/>
                  </a:rPr>
                  <a:t> </a:t>
                </a:r>
              </a:p>
            </p:txBody>
          </p:sp>
        </mc:Fallback>
      </mc:AlternateContent>
      <p:pic>
        <p:nvPicPr>
          <p:cNvPr id="17" name="Picture 16">
            <a:extLst>
              <a:ext uri="{FF2B5EF4-FFF2-40B4-BE49-F238E27FC236}">
                <a16:creationId xmlns:a16="http://schemas.microsoft.com/office/drawing/2014/main" id="{7FE7371E-D080-5183-751A-A078B821E348}"/>
              </a:ext>
            </a:extLst>
          </p:cNvPr>
          <p:cNvPicPr>
            <a:picLocks noChangeAspect="1"/>
          </p:cNvPicPr>
          <p:nvPr/>
        </p:nvPicPr>
        <p:blipFill>
          <a:blip r:embed="rId4"/>
          <a:srcRect/>
          <a:stretch/>
        </p:blipFill>
        <p:spPr>
          <a:xfrm>
            <a:off x="4133385" y="1251595"/>
            <a:ext cx="3699390" cy="2339097"/>
          </a:xfrm>
          <a:prstGeom prst="rect">
            <a:avLst/>
          </a:prstGeom>
        </p:spPr>
      </p:pic>
      <p:sp>
        <p:nvSpPr>
          <p:cNvPr id="22" name="Google Shape;1517;p59">
            <a:extLst>
              <a:ext uri="{FF2B5EF4-FFF2-40B4-BE49-F238E27FC236}">
                <a16:creationId xmlns:a16="http://schemas.microsoft.com/office/drawing/2014/main" id="{7972CDBB-C4CF-E922-9407-14F109BE9BBF}"/>
              </a:ext>
            </a:extLst>
          </p:cNvPr>
          <p:cNvSpPr txBox="1">
            <a:spLocks/>
          </p:cNvSpPr>
          <p:nvPr/>
        </p:nvSpPr>
        <p:spPr>
          <a:xfrm>
            <a:off x="716762" y="2030710"/>
            <a:ext cx="3180865" cy="295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DM Sans"/>
              <a:buNone/>
              <a:defRPr sz="1800" b="1" i="0" u="none" strike="noStrike" cap="none">
                <a:solidFill>
                  <a:schemeClr val="accent5"/>
                </a:solidFill>
                <a:latin typeface="DM Sans"/>
                <a:ea typeface="DM Sans"/>
                <a:cs typeface="DM Sans"/>
                <a:sym typeface="DM Sans"/>
              </a:defRPr>
            </a:lvl1pPr>
            <a:lvl2pPr marR="0" lvl="1"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2pPr>
            <a:lvl3pPr marR="0" lvl="2"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3pPr>
            <a:lvl4pPr marR="0" lvl="3"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4pPr>
            <a:lvl5pPr marR="0" lvl="4"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5pPr>
            <a:lvl6pPr marR="0" lvl="5"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6pPr>
            <a:lvl7pPr marR="0" lvl="6"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7pPr>
            <a:lvl8pPr marR="0" lvl="7"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8pPr>
            <a:lvl9pPr marR="0" lvl="8"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9pPr>
          </a:lstStyle>
          <a:p>
            <a:pPr algn="l"/>
            <a:r>
              <a:rPr lang="en-GB" dirty="0" err="1"/>
              <a:t>Aumento</a:t>
            </a:r>
            <a:r>
              <a:rPr lang="en-GB" dirty="0"/>
              <a:t> do </a:t>
            </a:r>
            <a:r>
              <a:rPr lang="en-GB" dirty="0" err="1"/>
              <a:t>erro</a:t>
            </a:r>
            <a:r>
              <a:rPr lang="en-GB" dirty="0"/>
              <a:t> </a:t>
            </a:r>
            <a:r>
              <a:rPr lang="en-GB" dirty="0" err="1"/>
              <a:t>médio</a:t>
            </a:r>
            <a:endParaRPr lang="en-GB" dirty="0"/>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89222DA0-B808-F699-E1DE-E8F76E38318B}"/>
                  </a:ext>
                </a:extLst>
              </p:cNvPr>
              <p:cNvSpPr txBox="1"/>
              <p:nvPr/>
            </p:nvSpPr>
            <p:spPr>
              <a:xfrm>
                <a:off x="705047" y="2291993"/>
                <a:ext cx="117487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solidFill>
                                <a:schemeClr val="tx2"/>
                              </a:solidFill>
                              <a:latin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m:t>
                          </m:r>
                          <m:r>
                            <a:rPr lang="en-GB" i="1">
                              <a:solidFill>
                                <a:schemeClr val="tx2"/>
                              </a:solidFill>
                              <a:latin typeface="Cambria Math" panose="02040503050406030204" pitchFamily="18" charset="0"/>
                            </a:rPr>
                            <m:t>𝑒𝑟𝑟</m:t>
                          </m:r>
                        </m:e>
                        <m:sub>
                          <m:r>
                            <a:rPr lang="en-GB" b="0" i="1" smtClean="0">
                              <a:solidFill>
                                <a:schemeClr val="tx2"/>
                              </a:solidFill>
                              <a:latin typeface="Cambria Math" panose="02040503050406030204" pitchFamily="18" charset="0"/>
                            </a:rPr>
                            <m:t>𝑅</m:t>
                          </m:r>
                        </m:sub>
                      </m:sSub>
                      <m:r>
                        <a:rPr lang="en-GB" i="1">
                          <a:solidFill>
                            <a:schemeClr val="tx2"/>
                          </a:solidFill>
                          <a:latin typeface="Cambria Math" panose="02040503050406030204" pitchFamily="18" charset="0"/>
                        </a:rPr>
                        <m:t>=</m:t>
                      </m:r>
                      <m:r>
                        <a:rPr lang="en-GB" b="0" i="1" smtClean="0">
                          <a:solidFill>
                            <a:schemeClr val="tx2"/>
                          </a:solidFill>
                          <a:latin typeface="Cambria Math" panose="02040503050406030204" pitchFamily="18" charset="0"/>
                        </a:rPr>
                        <m:t>1.25</m:t>
                      </m:r>
                      <m:r>
                        <a:rPr lang="en-GB" i="1">
                          <a:solidFill>
                            <a:schemeClr val="tx2"/>
                          </a:solidFill>
                          <a:latin typeface="Cambria Math" panose="02040503050406030204" pitchFamily="18" charset="0"/>
                        </a:rPr>
                        <m:t>%</m:t>
                      </m:r>
                    </m:oMath>
                  </m:oMathPara>
                </a14:m>
                <a:endParaRPr lang="en-GB" dirty="0">
                  <a:solidFill>
                    <a:schemeClr val="tx2"/>
                  </a:solidFill>
                </a:endParaRPr>
              </a:p>
            </p:txBody>
          </p:sp>
        </mc:Choice>
        <mc:Fallback>
          <p:sp>
            <p:nvSpPr>
              <p:cNvPr id="23" name="TextBox 22">
                <a:extLst>
                  <a:ext uri="{FF2B5EF4-FFF2-40B4-BE49-F238E27FC236}">
                    <a16:creationId xmlns:a16="http://schemas.microsoft.com/office/drawing/2014/main" id="{89222DA0-B808-F699-E1DE-E8F76E38318B}"/>
                  </a:ext>
                </a:extLst>
              </p:cNvPr>
              <p:cNvSpPr txBox="1">
                <a:spLocks noRot="1" noChangeAspect="1" noMove="1" noResize="1" noEditPoints="1" noAdjustHandles="1" noChangeArrowheads="1" noChangeShapeType="1" noTextEdit="1"/>
              </p:cNvSpPr>
              <p:nvPr/>
            </p:nvSpPr>
            <p:spPr>
              <a:xfrm>
                <a:off x="705047" y="2291993"/>
                <a:ext cx="1174872" cy="215444"/>
              </a:xfrm>
              <a:prstGeom prst="rect">
                <a:avLst/>
              </a:prstGeom>
              <a:blipFill>
                <a:blip r:embed="rId5"/>
                <a:stretch>
                  <a:fillRect l="-2604" r="-2604" b="-17143"/>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324B3B44-8201-AB52-080D-B7E0D312EA02}"/>
                  </a:ext>
                </a:extLst>
              </p:cNvPr>
              <p:cNvSpPr txBox="1"/>
              <p:nvPr/>
            </p:nvSpPr>
            <p:spPr>
              <a:xfrm>
                <a:off x="580013" y="2484545"/>
                <a:ext cx="142494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smtClean="0">
                              <a:solidFill>
                                <a:schemeClr val="tx2"/>
                              </a:solidFill>
                              <a:latin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m:t>
                          </m:r>
                          <m:r>
                            <a:rPr lang="en-GB" i="1">
                              <a:solidFill>
                                <a:schemeClr val="tx2"/>
                              </a:solidFill>
                              <a:latin typeface="Cambria Math" panose="02040503050406030204" pitchFamily="18" charset="0"/>
                            </a:rPr>
                            <m:t>𝑒𝑟𝑟</m:t>
                          </m:r>
                        </m:e>
                        <m:sub>
                          <m:r>
                            <a:rPr lang="en-GB" b="0" i="1" smtClean="0">
                              <a:solidFill>
                                <a:schemeClr val="tx2"/>
                              </a:solidFill>
                              <a:latin typeface="Cambria Math" panose="02040503050406030204" pitchFamily="18" charset="0"/>
                            </a:rPr>
                            <m:t>𝑋</m:t>
                          </m:r>
                        </m:sub>
                      </m:sSub>
                      <m:r>
                        <a:rPr lang="en-GB" i="1">
                          <a:solidFill>
                            <a:schemeClr val="tx2"/>
                          </a:solidFill>
                          <a:latin typeface="Cambria Math" panose="02040503050406030204" pitchFamily="18" charset="0"/>
                        </a:rPr>
                        <m:t>=</m:t>
                      </m:r>
                      <m:r>
                        <a:rPr lang="en-GB" b="0" i="1" smtClean="0">
                          <a:solidFill>
                            <a:schemeClr val="tx2"/>
                          </a:solidFill>
                          <a:latin typeface="Cambria Math" panose="02040503050406030204" pitchFamily="18" charset="0"/>
                        </a:rPr>
                        <m:t>1.96</m:t>
                      </m:r>
                      <m:r>
                        <a:rPr lang="en-GB" b="0" i="1" smtClean="0">
                          <a:solidFill>
                            <a:schemeClr val="tx2"/>
                          </a:solidFill>
                          <a:latin typeface="Cambria Math" panose="02040503050406030204" pitchFamily="18" charset="0"/>
                        </a:rPr>
                        <m:t>%</m:t>
                      </m:r>
                    </m:oMath>
                  </m:oMathPara>
                </a14:m>
                <a:endParaRPr lang="en-GB" dirty="0"/>
              </a:p>
            </p:txBody>
          </p:sp>
        </mc:Choice>
        <mc:Fallback>
          <p:sp>
            <p:nvSpPr>
              <p:cNvPr id="24" name="TextBox 23">
                <a:extLst>
                  <a:ext uri="{FF2B5EF4-FFF2-40B4-BE49-F238E27FC236}">
                    <a16:creationId xmlns:a16="http://schemas.microsoft.com/office/drawing/2014/main" id="{324B3B44-8201-AB52-080D-B7E0D312EA02}"/>
                  </a:ext>
                </a:extLst>
              </p:cNvPr>
              <p:cNvSpPr txBox="1">
                <a:spLocks noRot="1" noChangeAspect="1" noMove="1" noResize="1" noEditPoints="1" noAdjustHandles="1" noChangeArrowheads="1" noChangeShapeType="1" noTextEdit="1"/>
              </p:cNvSpPr>
              <p:nvPr/>
            </p:nvSpPr>
            <p:spPr>
              <a:xfrm>
                <a:off x="580013" y="2484545"/>
                <a:ext cx="1424940" cy="307777"/>
              </a:xfrm>
              <a:prstGeom prst="rect">
                <a:avLst/>
              </a:prstGeom>
              <a:blipFill>
                <a:blip r:embed="rId6"/>
                <a:stretch>
                  <a:fillRect/>
                </a:stretch>
              </a:blipFill>
            </p:spPr>
            <p:txBody>
              <a:bodyPr/>
              <a:lstStyle/>
              <a:p>
                <a:r>
                  <a:rPr lang="en-GB">
                    <a:noFill/>
                  </a:rPr>
                  <a:t> </a:t>
                </a:r>
              </a:p>
            </p:txBody>
          </p:sp>
        </mc:Fallback>
      </mc:AlternateContent>
      <p:sp>
        <p:nvSpPr>
          <p:cNvPr id="25" name="Google Shape;1517;p59">
            <a:extLst>
              <a:ext uri="{FF2B5EF4-FFF2-40B4-BE49-F238E27FC236}">
                <a16:creationId xmlns:a16="http://schemas.microsoft.com/office/drawing/2014/main" id="{B7A93DEC-898C-9F39-0C1E-86236CE42508}"/>
              </a:ext>
            </a:extLst>
          </p:cNvPr>
          <p:cNvSpPr txBox="1">
            <a:spLocks/>
          </p:cNvSpPr>
          <p:nvPr/>
        </p:nvSpPr>
        <p:spPr>
          <a:xfrm>
            <a:off x="731390" y="2984874"/>
            <a:ext cx="3180865" cy="295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DM Sans"/>
              <a:buNone/>
              <a:defRPr sz="1800" b="1" i="0" u="none" strike="noStrike" cap="none">
                <a:solidFill>
                  <a:schemeClr val="accent5"/>
                </a:solidFill>
                <a:latin typeface="DM Sans"/>
                <a:ea typeface="DM Sans"/>
                <a:cs typeface="DM Sans"/>
                <a:sym typeface="DM Sans"/>
              </a:defRPr>
            </a:lvl1pPr>
            <a:lvl2pPr marR="0" lvl="1"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2pPr>
            <a:lvl3pPr marR="0" lvl="2"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3pPr>
            <a:lvl4pPr marR="0" lvl="3"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4pPr>
            <a:lvl5pPr marR="0" lvl="4"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5pPr>
            <a:lvl6pPr marR="0" lvl="5"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6pPr>
            <a:lvl7pPr marR="0" lvl="6"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7pPr>
            <a:lvl8pPr marR="0" lvl="7"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8pPr>
            <a:lvl9pPr marR="0" lvl="8"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9pPr>
          </a:lstStyle>
          <a:p>
            <a:pPr algn="l"/>
            <a:r>
              <a:rPr lang="en-GB" dirty="0" err="1"/>
              <a:t>Observação</a:t>
            </a:r>
            <a:endParaRPr lang="en-GB" dirty="0"/>
          </a:p>
        </p:txBody>
      </p:sp>
      <p:sp>
        <p:nvSpPr>
          <p:cNvPr id="26" name="TextBox 25">
            <a:extLst>
              <a:ext uri="{FF2B5EF4-FFF2-40B4-BE49-F238E27FC236}">
                <a16:creationId xmlns:a16="http://schemas.microsoft.com/office/drawing/2014/main" id="{0B3325F9-F11F-770A-FD28-FB62A2FA2325}"/>
              </a:ext>
            </a:extLst>
          </p:cNvPr>
          <p:cNvSpPr txBox="1"/>
          <p:nvPr/>
        </p:nvSpPr>
        <p:spPr>
          <a:xfrm>
            <a:off x="73584" y="3280374"/>
            <a:ext cx="3526896" cy="954107"/>
          </a:xfrm>
          <a:prstGeom prst="rect">
            <a:avLst/>
          </a:prstGeom>
          <a:noFill/>
        </p:spPr>
        <p:txBody>
          <a:bodyPr wrap="square">
            <a:spAutoFit/>
          </a:bodyPr>
          <a:lstStyle/>
          <a:p>
            <a:pPr marL="969264" lvl="0" indent="-304800" algn="l" rtl="0">
              <a:spcBef>
                <a:spcPts val="0"/>
              </a:spcBef>
              <a:spcAft>
                <a:spcPts val="0"/>
              </a:spcAft>
              <a:buClr>
                <a:schemeClr val="accent5"/>
              </a:buClr>
              <a:buSzPts val="1200"/>
              <a:buChar char="●"/>
            </a:pPr>
            <a:r>
              <a:rPr lang="en-GB" dirty="0">
                <a:solidFill>
                  <a:schemeClr val="tx1"/>
                </a:solidFill>
                <a:latin typeface="DM Sans" pitchFamily="2" charset="0"/>
              </a:rPr>
              <a:t>A </a:t>
            </a:r>
            <a:r>
              <a:rPr lang="en-GB" dirty="0" err="1">
                <a:solidFill>
                  <a:schemeClr val="tx1"/>
                </a:solidFill>
                <a:latin typeface="DM Sans" pitchFamily="2" charset="0"/>
              </a:rPr>
              <a:t>monitorização</a:t>
            </a:r>
            <a:r>
              <a:rPr lang="en-GB" dirty="0">
                <a:solidFill>
                  <a:schemeClr val="tx1"/>
                </a:solidFill>
                <a:latin typeface="DM Sans" pitchFamily="2" charset="0"/>
              </a:rPr>
              <a:t> de </a:t>
            </a:r>
            <a:r>
              <a:rPr lang="en-GB" dirty="0" err="1">
                <a:solidFill>
                  <a:schemeClr val="tx1"/>
                </a:solidFill>
                <a:latin typeface="DM Sans" pitchFamily="2" charset="0"/>
              </a:rPr>
              <a:t>barramentos</a:t>
            </a:r>
            <a:r>
              <a:rPr lang="en-GB" dirty="0">
                <a:solidFill>
                  <a:schemeClr val="tx1"/>
                </a:solidFill>
                <a:latin typeface="DM Sans" pitchFamily="2" charset="0"/>
              </a:rPr>
              <a:t> </a:t>
            </a:r>
            <a:r>
              <a:rPr lang="en-GB" dirty="0" err="1">
                <a:solidFill>
                  <a:schemeClr val="tx1"/>
                </a:solidFill>
                <a:latin typeface="DM Sans" pitchFamily="2" charset="0"/>
              </a:rPr>
              <a:t>não</a:t>
            </a:r>
            <a:r>
              <a:rPr lang="en-GB" dirty="0">
                <a:solidFill>
                  <a:schemeClr val="tx1"/>
                </a:solidFill>
                <a:latin typeface="DM Sans" pitchFamily="2" charset="0"/>
              </a:rPr>
              <a:t> </a:t>
            </a:r>
            <a:r>
              <a:rPr lang="en-GB" dirty="0" err="1">
                <a:solidFill>
                  <a:schemeClr val="tx1"/>
                </a:solidFill>
                <a:latin typeface="DM Sans" pitchFamily="2" charset="0"/>
              </a:rPr>
              <a:t>terminais</a:t>
            </a:r>
            <a:r>
              <a:rPr lang="en-GB" dirty="0">
                <a:solidFill>
                  <a:schemeClr val="tx1"/>
                </a:solidFill>
                <a:latin typeface="DM Sans" pitchFamily="2" charset="0"/>
              </a:rPr>
              <a:t> </a:t>
            </a:r>
            <a:r>
              <a:rPr lang="en-GB" dirty="0" err="1">
                <a:solidFill>
                  <a:schemeClr val="tx1"/>
                </a:solidFill>
                <a:latin typeface="DM Sans" pitchFamily="2" charset="0"/>
              </a:rPr>
              <a:t>não</a:t>
            </a:r>
            <a:r>
              <a:rPr lang="en-GB" dirty="0">
                <a:solidFill>
                  <a:schemeClr val="tx1"/>
                </a:solidFill>
                <a:latin typeface="DM Sans" pitchFamily="2" charset="0"/>
              </a:rPr>
              <a:t> </a:t>
            </a:r>
            <a:r>
              <a:rPr lang="en-GB" dirty="0" err="1">
                <a:solidFill>
                  <a:schemeClr val="tx1"/>
                </a:solidFill>
                <a:latin typeface="DM Sans" pitchFamily="2" charset="0"/>
              </a:rPr>
              <a:t>produz</a:t>
            </a:r>
            <a:r>
              <a:rPr lang="en-GB" dirty="0">
                <a:solidFill>
                  <a:schemeClr val="tx1"/>
                </a:solidFill>
                <a:latin typeface="DM Sans" pitchFamily="2" charset="0"/>
              </a:rPr>
              <a:t> </a:t>
            </a:r>
            <a:r>
              <a:rPr lang="en-GB" dirty="0" err="1">
                <a:solidFill>
                  <a:schemeClr val="tx1"/>
                </a:solidFill>
                <a:latin typeface="DM Sans" pitchFamily="2" charset="0"/>
              </a:rPr>
              <a:t>melhorias</a:t>
            </a:r>
            <a:r>
              <a:rPr lang="en-GB" dirty="0">
                <a:solidFill>
                  <a:schemeClr val="tx1"/>
                </a:solidFill>
                <a:latin typeface="DM Sans" pitchFamily="2" charset="0"/>
              </a:rPr>
              <a:t> de </a:t>
            </a:r>
            <a:r>
              <a:rPr lang="en-GB" dirty="0" err="1">
                <a:solidFill>
                  <a:schemeClr val="tx1"/>
                </a:solidFill>
                <a:latin typeface="DM Sans" pitchFamily="2" charset="0"/>
              </a:rPr>
              <a:t>estimação</a:t>
            </a:r>
            <a:r>
              <a:rPr lang="en-GB" dirty="0">
                <a:solidFill>
                  <a:schemeClr val="tx1"/>
                </a:solidFill>
                <a:latin typeface="DM Sans" pitchFamily="2" charset="0"/>
              </a:rPr>
              <a:t> </a:t>
            </a:r>
            <a:r>
              <a:rPr lang="en-GB" dirty="0" err="1">
                <a:solidFill>
                  <a:schemeClr val="tx1"/>
                </a:solidFill>
                <a:latin typeface="DM Sans" pitchFamily="2" charset="0"/>
              </a:rPr>
              <a:t>relevantes</a:t>
            </a:r>
            <a:endParaRPr lang="en-GB" dirty="0">
              <a:solidFill>
                <a:schemeClr val="tx1"/>
              </a:solidFill>
              <a:latin typeface="DM Sans" pitchFamily="2" charset="0"/>
            </a:endParaRPr>
          </a:p>
        </p:txBody>
      </p:sp>
    </p:spTree>
    <p:extLst>
      <p:ext uri="{BB962C8B-B14F-4D97-AF65-F5344CB8AC3E}">
        <p14:creationId xmlns:p14="http://schemas.microsoft.com/office/powerpoint/2010/main" val="25774416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04;p38">
            <a:extLst>
              <a:ext uri="{FF2B5EF4-FFF2-40B4-BE49-F238E27FC236}">
                <a16:creationId xmlns:a16="http://schemas.microsoft.com/office/drawing/2014/main" id="{7FEC7982-04FD-3C23-642E-3466827A2DBA}"/>
              </a:ext>
            </a:extLst>
          </p:cNvPr>
          <p:cNvSpPr txBox="1">
            <a:spLocks/>
          </p:cNvSpPr>
          <p:nvPr/>
        </p:nvSpPr>
        <p:spPr>
          <a:xfrm>
            <a:off x="719675" y="539500"/>
            <a:ext cx="7711200" cy="4782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3000" b="1" dirty="0">
                <a:solidFill>
                  <a:schemeClr val="dk1"/>
                </a:solidFill>
                <a:latin typeface="DM Sans"/>
                <a:sym typeface="DM Sans"/>
              </a:rPr>
              <a:t>“Feeder” ampliado e medidas omissas</a:t>
            </a:r>
          </a:p>
        </p:txBody>
      </p:sp>
      <p:pic>
        <p:nvPicPr>
          <p:cNvPr id="2" name="Picture 1">
            <a:extLst>
              <a:ext uri="{FF2B5EF4-FFF2-40B4-BE49-F238E27FC236}">
                <a16:creationId xmlns:a16="http://schemas.microsoft.com/office/drawing/2014/main" id="{72717AE0-7847-824A-3D5A-0B7F726576C6}"/>
              </a:ext>
            </a:extLst>
          </p:cNvPr>
          <p:cNvPicPr>
            <a:picLocks noChangeAspect="1"/>
          </p:cNvPicPr>
          <p:nvPr/>
        </p:nvPicPr>
        <p:blipFill>
          <a:blip r:embed="rId2"/>
          <a:srcRect/>
          <a:stretch/>
        </p:blipFill>
        <p:spPr>
          <a:xfrm>
            <a:off x="5425575" y="1714278"/>
            <a:ext cx="2374034" cy="1741432"/>
          </a:xfrm>
          <a:prstGeom prst="rect">
            <a:avLst/>
          </a:prstGeom>
        </p:spPr>
      </p:pic>
      <p:sp>
        <p:nvSpPr>
          <p:cNvPr id="4" name="Oval 3">
            <a:extLst>
              <a:ext uri="{FF2B5EF4-FFF2-40B4-BE49-F238E27FC236}">
                <a16:creationId xmlns:a16="http://schemas.microsoft.com/office/drawing/2014/main" id="{38DA9BDD-B9B9-B31E-848F-29723E36344B}"/>
              </a:ext>
            </a:extLst>
          </p:cNvPr>
          <p:cNvSpPr/>
          <p:nvPr/>
        </p:nvSpPr>
        <p:spPr>
          <a:xfrm>
            <a:off x="5654040" y="2941320"/>
            <a:ext cx="83820" cy="102870"/>
          </a:xfrm>
          <a:prstGeom prst="ellipse">
            <a:avLst/>
          </a:prstGeom>
          <a:solidFill>
            <a:schemeClr val="tx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a:extLst>
              <a:ext uri="{FF2B5EF4-FFF2-40B4-BE49-F238E27FC236}">
                <a16:creationId xmlns:a16="http://schemas.microsoft.com/office/drawing/2014/main" id="{61FE68D7-B54B-A436-2AAF-69FD0909101B}"/>
              </a:ext>
            </a:extLst>
          </p:cNvPr>
          <p:cNvCxnSpPr>
            <a:endCxn id="4" idx="7"/>
          </p:cNvCxnSpPr>
          <p:nvPr/>
        </p:nvCxnSpPr>
        <p:spPr>
          <a:xfrm flipH="1">
            <a:off x="5695950" y="2468880"/>
            <a:ext cx="121920" cy="472440"/>
          </a:xfrm>
          <a:prstGeom prst="lin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2CFE249-7052-32BD-B15E-E0792CF5BB03}"/>
              </a:ext>
            </a:extLst>
          </p:cNvPr>
          <p:cNvCxnSpPr>
            <a:cxnSpLocks/>
          </p:cNvCxnSpPr>
          <p:nvPr/>
        </p:nvCxnSpPr>
        <p:spPr>
          <a:xfrm>
            <a:off x="5753100" y="3006197"/>
            <a:ext cx="160020" cy="3703"/>
          </a:xfrm>
          <a:prstGeom prst="straightConnector1">
            <a:avLst/>
          </a:prstGeom>
          <a:ln w="12700">
            <a:solidFill>
              <a:srgbClr val="8C0016"/>
            </a:solidFill>
            <a:tailEnd type="triangle"/>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D0960E72-C61A-4CE5-85F0-3EA950BC0501}"/>
              </a:ext>
            </a:extLst>
          </p:cNvPr>
          <p:cNvSpPr txBox="1"/>
          <p:nvPr/>
        </p:nvSpPr>
        <p:spPr>
          <a:xfrm>
            <a:off x="5848350" y="2898475"/>
            <a:ext cx="160020" cy="215444"/>
          </a:xfrm>
          <a:prstGeom prst="rect">
            <a:avLst/>
          </a:prstGeom>
          <a:noFill/>
        </p:spPr>
        <p:txBody>
          <a:bodyPr wrap="square" rtlCol="0">
            <a:spAutoFit/>
          </a:bodyPr>
          <a:lstStyle/>
          <a:p>
            <a:r>
              <a:rPr lang="en-GB" sz="800" b="1" dirty="0">
                <a:solidFill>
                  <a:srgbClr val="8C0016"/>
                </a:solidFill>
              </a:rPr>
              <a:t>5</a:t>
            </a:r>
          </a:p>
        </p:txBody>
      </p:sp>
      <p:sp>
        <p:nvSpPr>
          <p:cNvPr id="12" name="TextBox 11">
            <a:extLst>
              <a:ext uri="{FF2B5EF4-FFF2-40B4-BE49-F238E27FC236}">
                <a16:creationId xmlns:a16="http://schemas.microsoft.com/office/drawing/2014/main" id="{4C166171-5E82-7A58-FD73-1EF1D1ED77DD}"/>
              </a:ext>
            </a:extLst>
          </p:cNvPr>
          <p:cNvSpPr txBox="1"/>
          <p:nvPr/>
        </p:nvSpPr>
        <p:spPr>
          <a:xfrm>
            <a:off x="5484495" y="2833598"/>
            <a:ext cx="163830" cy="215444"/>
          </a:xfrm>
          <a:prstGeom prst="rect">
            <a:avLst/>
          </a:prstGeom>
          <a:noFill/>
        </p:spPr>
        <p:txBody>
          <a:bodyPr wrap="square" rtlCol="0">
            <a:spAutoFit/>
          </a:bodyPr>
          <a:lstStyle/>
          <a:p>
            <a:r>
              <a:rPr lang="en-GB" sz="800" b="1" dirty="0"/>
              <a:t>j</a:t>
            </a:r>
          </a:p>
        </p:txBody>
      </p:sp>
      <p:sp>
        <p:nvSpPr>
          <p:cNvPr id="13" name="Google Shape;1517;p59">
            <a:extLst>
              <a:ext uri="{FF2B5EF4-FFF2-40B4-BE49-F238E27FC236}">
                <a16:creationId xmlns:a16="http://schemas.microsoft.com/office/drawing/2014/main" id="{B99F3D6D-7091-811E-9011-78F45C36BB91}"/>
              </a:ext>
            </a:extLst>
          </p:cNvPr>
          <p:cNvSpPr txBox="1">
            <a:spLocks/>
          </p:cNvSpPr>
          <p:nvPr/>
        </p:nvSpPr>
        <p:spPr>
          <a:xfrm>
            <a:off x="731390" y="1192122"/>
            <a:ext cx="3180865" cy="295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DM Sans"/>
              <a:buNone/>
              <a:defRPr sz="1800" b="1" i="0" u="none" strike="noStrike" cap="none">
                <a:solidFill>
                  <a:schemeClr val="accent5"/>
                </a:solidFill>
                <a:latin typeface="DM Sans"/>
                <a:ea typeface="DM Sans"/>
                <a:cs typeface="DM Sans"/>
                <a:sym typeface="DM Sans"/>
              </a:defRPr>
            </a:lvl1pPr>
            <a:lvl2pPr marR="0" lvl="1"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2pPr>
            <a:lvl3pPr marR="0" lvl="2"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3pPr>
            <a:lvl4pPr marR="0" lvl="3"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4pPr>
            <a:lvl5pPr marR="0" lvl="4"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5pPr>
            <a:lvl6pPr marR="0" lvl="5"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6pPr>
            <a:lvl7pPr marR="0" lvl="6"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7pPr>
            <a:lvl8pPr marR="0" lvl="7"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8pPr>
            <a:lvl9pPr marR="0" lvl="8"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9pPr>
          </a:lstStyle>
          <a:p>
            <a:pPr algn="l"/>
            <a:r>
              <a:rPr lang="en-GB" dirty="0" err="1"/>
              <a:t>Erro</a:t>
            </a:r>
            <a:r>
              <a:rPr lang="en-GB" dirty="0"/>
              <a:t> </a:t>
            </a:r>
            <a:r>
              <a:rPr lang="en-GB" dirty="0" err="1"/>
              <a:t>médio</a:t>
            </a:r>
            <a:r>
              <a:rPr lang="en-GB" dirty="0"/>
              <a:t> 2 </a:t>
            </a:r>
            <a:r>
              <a:rPr lang="en-GB" dirty="0" err="1"/>
              <a:t>medida</a:t>
            </a:r>
            <a:endParaRPr lang="en-GB" dirty="0"/>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018433F7-D488-93DF-589B-DD4A9D3C78A3}"/>
                  </a:ext>
                </a:extLst>
              </p:cNvPr>
              <p:cNvSpPr txBox="1"/>
              <p:nvPr/>
            </p:nvSpPr>
            <p:spPr>
              <a:xfrm>
                <a:off x="719675" y="1453405"/>
                <a:ext cx="111735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solidFill>
                                <a:schemeClr val="tx2"/>
                              </a:solidFill>
                              <a:latin typeface="Cambria Math" panose="02040503050406030204" pitchFamily="18" charset="0"/>
                            </a:rPr>
                          </m:ctrlPr>
                        </m:sSubPr>
                        <m:e>
                          <m:r>
                            <a:rPr lang="en-GB" i="1">
                              <a:solidFill>
                                <a:schemeClr val="tx2"/>
                              </a:solidFill>
                              <a:latin typeface="Cambria Math" panose="02040503050406030204" pitchFamily="18" charset="0"/>
                            </a:rPr>
                            <m:t>𝑒𝑟𝑟</m:t>
                          </m:r>
                        </m:e>
                        <m:sub>
                          <m:r>
                            <a:rPr lang="en-GB" b="0" i="1" smtClean="0">
                              <a:solidFill>
                                <a:schemeClr val="tx2"/>
                              </a:solidFill>
                              <a:latin typeface="Cambria Math" panose="02040503050406030204" pitchFamily="18" charset="0"/>
                            </a:rPr>
                            <m:t>𝑅</m:t>
                          </m:r>
                        </m:sub>
                      </m:sSub>
                      <m:r>
                        <a:rPr lang="en-GB" i="1">
                          <a:solidFill>
                            <a:schemeClr val="tx2"/>
                          </a:solidFill>
                          <a:latin typeface="Cambria Math" panose="02040503050406030204" pitchFamily="18" charset="0"/>
                        </a:rPr>
                        <m:t>=3.24</m:t>
                      </m:r>
                      <m:r>
                        <a:rPr lang="en-GB" b="0" i="1" smtClean="0">
                          <a:solidFill>
                            <a:schemeClr val="tx2"/>
                          </a:solidFill>
                          <a:latin typeface="Cambria Math" panose="02040503050406030204" pitchFamily="18" charset="0"/>
                        </a:rPr>
                        <m:t>%</m:t>
                      </m:r>
                    </m:oMath>
                  </m:oMathPara>
                </a14:m>
                <a:endParaRPr lang="en-GB" dirty="0">
                  <a:solidFill>
                    <a:schemeClr val="tx2"/>
                  </a:solidFill>
                </a:endParaRPr>
              </a:p>
            </p:txBody>
          </p:sp>
        </mc:Choice>
        <mc:Fallback>
          <p:sp>
            <p:nvSpPr>
              <p:cNvPr id="14" name="TextBox 13">
                <a:extLst>
                  <a:ext uri="{FF2B5EF4-FFF2-40B4-BE49-F238E27FC236}">
                    <a16:creationId xmlns:a16="http://schemas.microsoft.com/office/drawing/2014/main" id="{018433F7-D488-93DF-589B-DD4A9D3C78A3}"/>
                  </a:ext>
                </a:extLst>
              </p:cNvPr>
              <p:cNvSpPr txBox="1">
                <a:spLocks noRot="1" noChangeAspect="1" noMove="1" noResize="1" noEditPoints="1" noAdjustHandles="1" noChangeArrowheads="1" noChangeShapeType="1" noTextEdit="1"/>
              </p:cNvSpPr>
              <p:nvPr/>
            </p:nvSpPr>
            <p:spPr>
              <a:xfrm>
                <a:off x="719675" y="1453405"/>
                <a:ext cx="1117357" cy="215444"/>
              </a:xfrm>
              <a:prstGeom prst="rect">
                <a:avLst/>
              </a:prstGeom>
              <a:blipFill>
                <a:blip r:embed="rId3"/>
                <a:stretch>
                  <a:fillRect l="-1093" r="-3279" b="-13889"/>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F4300513-AF95-9580-F9B8-389E44153653}"/>
                  </a:ext>
                </a:extLst>
              </p:cNvPr>
              <p:cNvSpPr txBox="1"/>
              <p:nvPr/>
            </p:nvSpPr>
            <p:spPr>
              <a:xfrm>
                <a:off x="565883" y="1679109"/>
                <a:ext cx="142494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smtClean="0">
                              <a:solidFill>
                                <a:schemeClr val="tx2"/>
                              </a:solidFill>
                              <a:latin typeface="Cambria Math" panose="02040503050406030204" pitchFamily="18" charset="0"/>
                            </a:rPr>
                          </m:ctrlPr>
                        </m:sSubPr>
                        <m:e>
                          <m:r>
                            <a:rPr lang="en-GB" i="1">
                              <a:solidFill>
                                <a:schemeClr val="tx2"/>
                              </a:solidFill>
                              <a:latin typeface="Cambria Math" panose="02040503050406030204" pitchFamily="18" charset="0"/>
                            </a:rPr>
                            <m:t>𝑒𝑟𝑟</m:t>
                          </m:r>
                        </m:e>
                        <m:sub>
                          <m:r>
                            <a:rPr lang="en-GB" b="0" i="1" smtClean="0">
                              <a:solidFill>
                                <a:schemeClr val="tx2"/>
                              </a:solidFill>
                              <a:latin typeface="Cambria Math" panose="02040503050406030204" pitchFamily="18" charset="0"/>
                            </a:rPr>
                            <m:t>𝑋</m:t>
                          </m:r>
                        </m:sub>
                      </m:sSub>
                      <m:r>
                        <a:rPr lang="en-GB" i="1">
                          <a:solidFill>
                            <a:schemeClr val="tx2"/>
                          </a:solidFill>
                          <a:latin typeface="Cambria Math" panose="02040503050406030204" pitchFamily="18" charset="0"/>
                        </a:rPr>
                        <m:t>=</m:t>
                      </m:r>
                      <m:r>
                        <a:rPr lang="en-GB" i="1">
                          <a:solidFill>
                            <a:schemeClr val="tx2"/>
                          </a:solidFill>
                          <a:latin typeface="Cambria Math" panose="02040503050406030204" pitchFamily="18" charset="0"/>
                        </a:rPr>
                        <m:t>7.38</m:t>
                      </m:r>
                      <m:r>
                        <a:rPr lang="en-GB" b="0" i="1" smtClean="0">
                          <a:solidFill>
                            <a:schemeClr val="tx2"/>
                          </a:solidFill>
                          <a:latin typeface="Cambria Math" panose="02040503050406030204" pitchFamily="18" charset="0"/>
                        </a:rPr>
                        <m:t>%</m:t>
                      </m:r>
                    </m:oMath>
                  </m:oMathPara>
                </a14:m>
                <a:endParaRPr lang="en-GB" dirty="0"/>
              </a:p>
            </p:txBody>
          </p:sp>
        </mc:Choice>
        <mc:Fallback>
          <p:sp>
            <p:nvSpPr>
              <p:cNvPr id="15" name="TextBox 14">
                <a:extLst>
                  <a:ext uri="{FF2B5EF4-FFF2-40B4-BE49-F238E27FC236}">
                    <a16:creationId xmlns:a16="http://schemas.microsoft.com/office/drawing/2014/main" id="{F4300513-AF95-9580-F9B8-389E44153653}"/>
                  </a:ext>
                </a:extLst>
              </p:cNvPr>
              <p:cNvSpPr txBox="1">
                <a:spLocks noRot="1" noChangeAspect="1" noMove="1" noResize="1" noEditPoints="1" noAdjustHandles="1" noChangeArrowheads="1" noChangeShapeType="1" noTextEdit="1"/>
              </p:cNvSpPr>
              <p:nvPr/>
            </p:nvSpPr>
            <p:spPr>
              <a:xfrm>
                <a:off x="565883" y="1679109"/>
                <a:ext cx="1424940" cy="307777"/>
              </a:xfrm>
              <a:prstGeom prst="rect">
                <a:avLst/>
              </a:prstGeom>
              <a:blipFill>
                <a:blip r:embed="rId4"/>
                <a:stretch>
                  <a:fillRect/>
                </a:stretch>
              </a:blipFill>
            </p:spPr>
            <p:txBody>
              <a:bodyPr/>
              <a:lstStyle/>
              <a:p>
                <a:r>
                  <a:rPr lang="en-GB">
                    <a:noFill/>
                  </a:rPr>
                  <a:t> </a:t>
                </a:r>
              </a:p>
            </p:txBody>
          </p:sp>
        </mc:Fallback>
      </mc:AlternateContent>
      <p:cxnSp>
        <p:nvCxnSpPr>
          <p:cNvPr id="16" name="Straight Connector 15">
            <a:extLst>
              <a:ext uri="{FF2B5EF4-FFF2-40B4-BE49-F238E27FC236}">
                <a16:creationId xmlns:a16="http://schemas.microsoft.com/office/drawing/2014/main" id="{4E4E4884-3624-EFE0-D11F-633E6D771EE0}"/>
              </a:ext>
            </a:extLst>
          </p:cNvPr>
          <p:cNvCxnSpPr>
            <a:cxnSpLocks/>
          </p:cNvCxnSpPr>
          <p:nvPr/>
        </p:nvCxnSpPr>
        <p:spPr>
          <a:xfrm>
            <a:off x="5695950" y="3044190"/>
            <a:ext cx="217170" cy="293996"/>
          </a:xfrm>
          <a:prstGeom prst="line">
            <a:avLst/>
          </a:prstGeom>
          <a:ln w="9525" cap="flat" cmpd="sng" algn="ctr">
            <a:solidFill>
              <a:schemeClr val="bg2">
                <a:lumMod val="1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8" name="Picture 17" descr="A picture containing text, screenshot, diagram, plot&#10;&#10;Description automatically generated">
            <a:extLst>
              <a:ext uri="{FF2B5EF4-FFF2-40B4-BE49-F238E27FC236}">
                <a16:creationId xmlns:a16="http://schemas.microsoft.com/office/drawing/2014/main" id="{F924026B-6405-45B1-1F09-804D2A6BBF1C}"/>
              </a:ext>
            </a:extLst>
          </p:cNvPr>
          <p:cNvPicPr>
            <a:picLocks noChangeAspect="1"/>
          </p:cNvPicPr>
          <p:nvPr/>
        </p:nvPicPr>
        <p:blipFill>
          <a:blip r:embed="rId5"/>
          <a:stretch>
            <a:fillRect/>
          </a:stretch>
        </p:blipFill>
        <p:spPr>
          <a:xfrm>
            <a:off x="4127768" y="1241602"/>
            <a:ext cx="3705007" cy="2349090"/>
          </a:xfrm>
          <a:prstGeom prst="rect">
            <a:avLst/>
          </a:prstGeom>
        </p:spPr>
      </p:pic>
      <p:sp>
        <p:nvSpPr>
          <p:cNvPr id="19" name="Google Shape;1517;p59">
            <a:extLst>
              <a:ext uri="{FF2B5EF4-FFF2-40B4-BE49-F238E27FC236}">
                <a16:creationId xmlns:a16="http://schemas.microsoft.com/office/drawing/2014/main" id="{ECA8AA93-7FE8-623B-C51C-91F193FEC379}"/>
              </a:ext>
            </a:extLst>
          </p:cNvPr>
          <p:cNvSpPr txBox="1">
            <a:spLocks/>
          </p:cNvSpPr>
          <p:nvPr/>
        </p:nvSpPr>
        <p:spPr>
          <a:xfrm>
            <a:off x="731390" y="2085354"/>
            <a:ext cx="3180865" cy="295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DM Sans"/>
              <a:buNone/>
              <a:defRPr sz="1800" b="1" i="0" u="none" strike="noStrike" cap="none">
                <a:solidFill>
                  <a:schemeClr val="accent5"/>
                </a:solidFill>
                <a:latin typeface="DM Sans"/>
                <a:ea typeface="DM Sans"/>
                <a:cs typeface="DM Sans"/>
                <a:sym typeface="DM Sans"/>
              </a:defRPr>
            </a:lvl1pPr>
            <a:lvl2pPr marR="0" lvl="1"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2pPr>
            <a:lvl3pPr marR="0" lvl="2"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3pPr>
            <a:lvl4pPr marR="0" lvl="3"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4pPr>
            <a:lvl5pPr marR="0" lvl="4"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5pPr>
            <a:lvl6pPr marR="0" lvl="5"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6pPr>
            <a:lvl7pPr marR="0" lvl="6"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7pPr>
            <a:lvl8pPr marR="0" lvl="7"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8pPr>
            <a:lvl9pPr marR="0" lvl="8"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9pPr>
          </a:lstStyle>
          <a:p>
            <a:pPr algn="l"/>
            <a:r>
              <a:rPr lang="en-GB" dirty="0" err="1"/>
              <a:t>Erro</a:t>
            </a:r>
            <a:r>
              <a:rPr lang="en-GB" dirty="0"/>
              <a:t> </a:t>
            </a:r>
            <a:r>
              <a:rPr lang="en-GB" dirty="0" err="1"/>
              <a:t>médio</a:t>
            </a:r>
            <a:r>
              <a:rPr lang="en-GB" dirty="0"/>
              <a:t> 5 </a:t>
            </a:r>
            <a:r>
              <a:rPr lang="en-GB" dirty="0" err="1"/>
              <a:t>medidas</a:t>
            </a:r>
            <a:endParaRPr lang="en-GB" dirty="0"/>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405B7F90-0AC9-231F-0CDD-1D3289849D30}"/>
                  </a:ext>
                </a:extLst>
              </p:cNvPr>
              <p:cNvSpPr txBox="1"/>
              <p:nvPr/>
            </p:nvSpPr>
            <p:spPr>
              <a:xfrm>
                <a:off x="719675" y="2346637"/>
                <a:ext cx="111735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solidFill>
                                <a:schemeClr val="tx2"/>
                              </a:solidFill>
                              <a:latin typeface="Cambria Math" panose="02040503050406030204" pitchFamily="18" charset="0"/>
                            </a:rPr>
                          </m:ctrlPr>
                        </m:sSubPr>
                        <m:e>
                          <m:r>
                            <a:rPr lang="en-GB" i="1">
                              <a:solidFill>
                                <a:schemeClr val="tx2"/>
                              </a:solidFill>
                              <a:latin typeface="Cambria Math" panose="02040503050406030204" pitchFamily="18" charset="0"/>
                            </a:rPr>
                            <m:t>𝑒𝑟𝑟</m:t>
                          </m:r>
                        </m:e>
                        <m:sub>
                          <m:r>
                            <a:rPr lang="en-GB" b="0" i="1" smtClean="0">
                              <a:solidFill>
                                <a:schemeClr val="tx2"/>
                              </a:solidFill>
                              <a:latin typeface="Cambria Math" panose="02040503050406030204" pitchFamily="18" charset="0"/>
                            </a:rPr>
                            <m:t>𝑅</m:t>
                          </m:r>
                        </m:sub>
                      </m:sSub>
                      <m:r>
                        <a:rPr lang="en-GB" i="1">
                          <a:solidFill>
                            <a:schemeClr val="tx2"/>
                          </a:solidFill>
                          <a:latin typeface="Cambria Math" panose="02040503050406030204" pitchFamily="18" charset="0"/>
                        </a:rPr>
                        <m:t>=3.74%</m:t>
                      </m:r>
                    </m:oMath>
                  </m:oMathPara>
                </a14:m>
                <a:endParaRPr lang="en-GB" dirty="0">
                  <a:solidFill>
                    <a:schemeClr val="tx2"/>
                  </a:solidFill>
                </a:endParaRPr>
              </a:p>
            </p:txBody>
          </p:sp>
        </mc:Choice>
        <mc:Fallback>
          <p:sp>
            <p:nvSpPr>
              <p:cNvPr id="20" name="TextBox 19">
                <a:extLst>
                  <a:ext uri="{FF2B5EF4-FFF2-40B4-BE49-F238E27FC236}">
                    <a16:creationId xmlns:a16="http://schemas.microsoft.com/office/drawing/2014/main" id="{405B7F90-0AC9-231F-0CDD-1D3289849D30}"/>
                  </a:ext>
                </a:extLst>
              </p:cNvPr>
              <p:cNvSpPr txBox="1">
                <a:spLocks noRot="1" noChangeAspect="1" noMove="1" noResize="1" noEditPoints="1" noAdjustHandles="1" noChangeArrowheads="1" noChangeShapeType="1" noTextEdit="1"/>
              </p:cNvSpPr>
              <p:nvPr/>
            </p:nvSpPr>
            <p:spPr>
              <a:xfrm>
                <a:off x="719675" y="2346637"/>
                <a:ext cx="1117357" cy="215444"/>
              </a:xfrm>
              <a:prstGeom prst="rect">
                <a:avLst/>
              </a:prstGeom>
              <a:blipFill>
                <a:blip r:embed="rId6"/>
                <a:stretch>
                  <a:fillRect l="-1093" r="-3279" b="-17143"/>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4BAA438A-D54C-997D-1B18-869991C9AE3B}"/>
                  </a:ext>
                </a:extLst>
              </p:cNvPr>
              <p:cNvSpPr txBox="1"/>
              <p:nvPr/>
            </p:nvSpPr>
            <p:spPr>
              <a:xfrm>
                <a:off x="565883" y="2572341"/>
                <a:ext cx="142494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smtClean="0">
                              <a:solidFill>
                                <a:schemeClr val="tx2"/>
                              </a:solidFill>
                              <a:latin typeface="Cambria Math" panose="02040503050406030204" pitchFamily="18" charset="0"/>
                            </a:rPr>
                          </m:ctrlPr>
                        </m:sSubPr>
                        <m:e>
                          <m:r>
                            <a:rPr lang="en-GB" i="1">
                              <a:solidFill>
                                <a:schemeClr val="tx2"/>
                              </a:solidFill>
                              <a:latin typeface="Cambria Math" panose="02040503050406030204" pitchFamily="18" charset="0"/>
                            </a:rPr>
                            <m:t>𝑒𝑟𝑟</m:t>
                          </m:r>
                        </m:e>
                        <m:sub>
                          <m:r>
                            <a:rPr lang="en-GB" b="0" i="1" smtClean="0">
                              <a:solidFill>
                                <a:schemeClr val="tx2"/>
                              </a:solidFill>
                              <a:latin typeface="Cambria Math" panose="02040503050406030204" pitchFamily="18" charset="0"/>
                            </a:rPr>
                            <m:t>𝑋</m:t>
                          </m:r>
                        </m:sub>
                      </m:sSub>
                      <m:r>
                        <a:rPr lang="en-GB" i="1">
                          <a:solidFill>
                            <a:schemeClr val="tx2"/>
                          </a:solidFill>
                          <a:latin typeface="Cambria Math" panose="02040503050406030204" pitchFamily="18" charset="0"/>
                        </a:rPr>
                        <m:t>=</m:t>
                      </m:r>
                      <m:r>
                        <a:rPr lang="en-GB" i="1">
                          <a:solidFill>
                            <a:schemeClr val="tx2"/>
                          </a:solidFill>
                          <a:latin typeface="Cambria Math" panose="02040503050406030204" pitchFamily="18" charset="0"/>
                        </a:rPr>
                        <m:t>6.56</m:t>
                      </m:r>
                      <m:r>
                        <a:rPr lang="en-GB" b="0" i="1" smtClean="0">
                          <a:solidFill>
                            <a:schemeClr val="tx2"/>
                          </a:solidFill>
                          <a:latin typeface="Cambria Math" panose="02040503050406030204" pitchFamily="18" charset="0"/>
                        </a:rPr>
                        <m:t>%</m:t>
                      </m:r>
                    </m:oMath>
                  </m:oMathPara>
                </a14:m>
                <a:endParaRPr lang="en-GB" dirty="0"/>
              </a:p>
            </p:txBody>
          </p:sp>
        </mc:Choice>
        <mc:Fallback>
          <p:sp>
            <p:nvSpPr>
              <p:cNvPr id="21" name="TextBox 20">
                <a:extLst>
                  <a:ext uri="{FF2B5EF4-FFF2-40B4-BE49-F238E27FC236}">
                    <a16:creationId xmlns:a16="http://schemas.microsoft.com/office/drawing/2014/main" id="{4BAA438A-D54C-997D-1B18-869991C9AE3B}"/>
                  </a:ext>
                </a:extLst>
              </p:cNvPr>
              <p:cNvSpPr txBox="1">
                <a:spLocks noRot="1" noChangeAspect="1" noMove="1" noResize="1" noEditPoints="1" noAdjustHandles="1" noChangeArrowheads="1" noChangeShapeType="1" noTextEdit="1"/>
              </p:cNvSpPr>
              <p:nvPr/>
            </p:nvSpPr>
            <p:spPr>
              <a:xfrm>
                <a:off x="565883" y="2572341"/>
                <a:ext cx="1424940" cy="307777"/>
              </a:xfrm>
              <a:prstGeom prst="rect">
                <a:avLst/>
              </a:prstGeom>
              <a:blipFill>
                <a:blip r:embed="rId7"/>
                <a:stretch>
                  <a:fillRect/>
                </a:stretch>
              </a:blipFill>
            </p:spPr>
            <p:txBody>
              <a:bodyPr/>
              <a:lstStyle/>
              <a:p>
                <a:r>
                  <a:rPr lang="en-GB">
                    <a:noFill/>
                  </a:rPr>
                  <a:t> </a:t>
                </a:r>
              </a:p>
            </p:txBody>
          </p:sp>
        </mc:Fallback>
      </mc:AlternateContent>
      <p:sp>
        <p:nvSpPr>
          <p:cNvPr id="22" name="Google Shape;1517;p59">
            <a:extLst>
              <a:ext uri="{FF2B5EF4-FFF2-40B4-BE49-F238E27FC236}">
                <a16:creationId xmlns:a16="http://schemas.microsoft.com/office/drawing/2014/main" id="{5EEACD87-E749-9835-5D7C-EED84AEF0EF6}"/>
              </a:ext>
            </a:extLst>
          </p:cNvPr>
          <p:cNvSpPr txBox="1">
            <a:spLocks/>
          </p:cNvSpPr>
          <p:nvPr/>
        </p:nvSpPr>
        <p:spPr>
          <a:xfrm>
            <a:off x="706712" y="2898475"/>
            <a:ext cx="3180865" cy="295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DM Sans"/>
              <a:buNone/>
              <a:defRPr sz="1800" b="1" i="0" u="none" strike="noStrike" cap="none">
                <a:solidFill>
                  <a:schemeClr val="accent5"/>
                </a:solidFill>
                <a:latin typeface="DM Sans"/>
                <a:ea typeface="DM Sans"/>
                <a:cs typeface="DM Sans"/>
                <a:sym typeface="DM Sans"/>
              </a:defRPr>
            </a:lvl1pPr>
            <a:lvl2pPr marR="0" lvl="1"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2pPr>
            <a:lvl3pPr marR="0" lvl="2"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3pPr>
            <a:lvl4pPr marR="0" lvl="3"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4pPr>
            <a:lvl5pPr marR="0" lvl="4"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5pPr>
            <a:lvl6pPr marR="0" lvl="5"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6pPr>
            <a:lvl7pPr marR="0" lvl="6"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7pPr>
            <a:lvl8pPr marR="0" lvl="7"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8pPr>
            <a:lvl9pPr marR="0" lvl="8"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9pPr>
          </a:lstStyle>
          <a:p>
            <a:pPr algn="l"/>
            <a:r>
              <a:rPr lang="en-GB" dirty="0" err="1"/>
              <a:t>Aumento</a:t>
            </a:r>
            <a:r>
              <a:rPr lang="en-GB" dirty="0"/>
              <a:t> do </a:t>
            </a:r>
            <a:r>
              <a:rPr lang="en-GB" dirty="0" err="1"/>
              <a:t>erros</a:t>
            </a:r>
            <a:r>
              <a:rPr lang="en-GB" dirty="0"/>
              <a:t> </a:t>
            </a:r>
            <a:r>
              <a:rPr lang="en-GB" dirty="0" err="1"/>
              <a:t>médio</a:t>
            </a:r>
            <a:endParaRPr lang="en-GB" dirty="0"/>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C9BF879E-047B-A287-8F56-3F45DA5BB47C}"/>
                  </a:ext>
                </a:extLst>
              </p:cNvPr>
              <p:cNvSpPr txBox="1"/>
              <p:nvPr/>
            </p:nvSpPr>
            <p:spPr>
              <a:xfrm>
                <a:off x="694997" y="3159758"/>
                <a:ext cx="11748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solidFill>
                                <a:schemeClr val="tx2"/>
                              </a:solidFill>
                              <a:latin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m:t>
                          </m:r>
                          <m:r>
                            <a:rPr lang="en-GB" i="1">
                              <a:solidFill>
                                <a:schemeClr val="tx2"/>
                              </a:solidFill>
                              <a:latin typeface="Cambria Math" panose="02040503050406030204" pitchFamily="18" charset="0"/>
                            </a:rPr>
                            <m:t>𝑒𝑟𝑟</m:t>
                          </m:r>
                        </m:e>
                        <m:sub>
                          <m:r>
                            <a:rPr lang="en-GB" b="0" i="1" smtClean="0">
                              <a:solidFill>
                                <a:schemeClr val="tx2"/>
                              </a:solidFill>
                              <a:latin typeface="Cambria Math" panose="02040503050406030204" pitchFamily="18" charset="0"/>
                            </a:rPr>
                            <m:t>𝑅</m:t>
                          </m:r>
                        </m:sub>
                      </m:sSub>
                      <m:r>
                        <a:rPr lang="en-GB" i="1">
                          <a:solidFill>
                            <a:schemeClr val="tx2"/>
                          </a:solidFill>
                          <a:latin typeface="Cambria Math" panose="02040503050406030204" pitchFamily="18" charset="0"/>
                        </a:rPr>
                        <m:t>=1.23%</m:t>
                      </m:r>
                    </m:oMath>
                  </m:oMathPara>
                </a14:m>
                <a:endParaRPr lang="en-GB" dirty="0">
                  <a:solidFill>
                    <a:schemeClr val="tx2"/>
                  </a:solidFill>
                </a:endParaRPr>
              </a:p>
            </p:txBody>
          </p:sp>
        </mc:Choice>
        <mc:Fallback>
          <p:sp>
            <p:nvSpPr>
              <p:cNvPr id="23" name="TextBox 22">
                <a:extLst>
                  <a:ext uri="{FF2B5EF4-FFF2-40B4-BE49-F238E27FC236}">
                    <a16:creationId xmlns:a16="http://schemas.microsoft.com/office/drawing/2014/main" id="{C9BF879E-047B-A287-8F56-3F45DA5BB47C}"/>
                  </a:ext>
                </a:extLst>
              </p:cNvPr>
              <p:cNvSpPr txBox="1">
                <a:spLocks noRot="1" noChangeAspect="1" noMove="1" noResize="1" noEditPoints="1" noAdjustHandles="1" noChangeArrowheads="1" noChangeShapeType="1" noTextEdit="1"/>
              </p:cNvSpPr>
              <p:nvPr/>
            </p:nvSpPr>
            <p:spPr>
              <a:xfrm>
                <a:off x="694997" y="3159758"/>
                <a:ext cx="1174873" cy="215444"/>
              </a:xfrm>
              <a:prstGeom prst="rect">
                <a:avLst/>
              </a:prstGeom>
              <a:blipFill>
                <a:blip r:embed="rId8"/>
                <a:stretch>
                  <a:fillRect l="-2591" r="-2591" b="-13889"/>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8138302B-600D-1973-919E-FC1FFF9AD76B}"/>
                  </a:ext>
                </a:extLst>
              </p:cNvPr>
              <p:cNvSpPr txBox="1"/>
              <p:nvPr/>
            </p:nvSpPr>
            <p:spPr>
              <a:xfrm>
                <a:off x="565883" y="3375202"/>
                <a:ext cx="142494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smtClean="0">
                              <a:solidFill>
                                <a:schemeClr val="tx2"/>
                              </a:solidFill>
                              <a:latin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m:t>
                          </m:r>
                          <m:r>
                            <a:rPr lang="en-GB" i="1">
                              <a:solidFill>
                                <a:schemeClr val="tx2"/>
                              </a:solidFill>
                              <a:latin typeface="Cambria Math" panose="02040503050406030204" pitchFamily="18" charset="0"/>
                            </a:rPr>
                            <m:t>𝑒𝑟𝑟</m:t>
                          </m:r>
                        </m:e>
                        <m:sub>
                          <m:r>
                            <a:rPr lang="en-GB" b="0" i="1" smtClean="0">
                              <a:solidFill>
                                <a:schemeClr val="tx2"/>
                              </a:solidFill>
                              <a:latin typeface="Cambria Math" panose="02040503050406030204" pitchFamily="18" charset="0"/>
                            </a:rPr>
                            <m:t>𝑋</m:t>
                          </m:r>
                        </m:sub>
                      </m:sSub>
                      <m:r>
                        <a:rPr lang="en-GB" i="1">
                          <a:solidFill>
                            <a:schemeClr val="tx2"/>
                          </a:solidFill>
                          <a:latin typeface="Cambria Math" panose="02040503050406030204" pitchFamily="18" charset="0"/>
                        </a:rPr>
                        <m:t>=</m:t>
                      </m:r>
                      <m:r>
                        <a:rPr lang="en-GB" i="1">
                          <a:solidFill>
                            <a:schemeClr val="tx2"/>
                          </a:solidFill>
                          <a:latin typeface="Cambria Math" panose="02040503050406030204" pitchFamily="18" charset="0"/>
                        </a:rPr>
                        <m:t>0.54</m:t>
                      </m:r>
                      <m:r>
                        <a:rPr lang="en-GB" b="0" i="1" smtClean="0">
                          <a:solidFill>
                            <a:schemeClr val="tx2"/>
                          </a:solidFill>
                          <a:latin typeface="Cambria Math" panose="02040503050406030204" pitchFamily="18" charset="0"/>
                        </a:rPr>
                        <m:t>%</m:t>
                      </m:r>
                    </m:oMath>
                  </m:oMathPara>
                </a14:m>
                <a:endParaRPr lang="en-GB" dirty="0"/>
              </a:p>
            </p:txBody>
          </p:sp>
        </mc:Choice>
        <mc:Fallback>
          <p:sp>
            <p:nvSpPr>
              <p:cNvPr id="24" name="TextBox 23">
                <a:extLst>
                  <a:ext uri="{FF2B5EF4-FFF2-40B4-BE49-F238E27FC236}">
                    <a16:creationId xmlns:a16="http://schemas.microsoft.com/office/drawing/2014/main" id="{8138302B-600D-1973-919E-FC1FFF9AD76B}"/>
                  </a:ext>
                </a:extLst>
              </p:cNvPr>
              <p:cNvSpPr txBox="1">
                <a:spLocks noRot="1" noChangeAspect="1" noMove="1" noResize="1" noEditPoints="1" noAdjustHandles="1" noChangeArrowheads="1" noChangeShapeType="1" noTextEdit="1"/>
              </p:cNvSpPr>
              <p:nvPr/>
            </p:nvSpPr>
            <p:spPr>
              <a:xfrm>
                <a:off x="565883" y="3375202"/>
                <a:ext cx="1424940" cy="307777"/>
              </a:xfrm>
              <a:prstGeom prst="rect">
                <a:avLst/>
              </a:prstGeom>
              <a:blipFill>
                <a:blip r:embed="rId9"/>
                <a:stretch>
                  <a:fillRect/>
                </a:stretch>
              </a:blipFill>
            </p:spPr>
            <p:txBody>
              <a:bodyPr/>
              <a:lstStyle/>
              <a:p>
                <a:r>
                  <a:rPr lang="en-GB">
                    <a:noFill/>
                  </a:rPr>
                  <a:t> </a:t>
                </a:r>
              </a:p>
            </p:txBody>
          </p:sp>
        </mc:Fallback>
      </mc:AlternateContent>
      <p:pic>
        <p:nvPicPr>
          <p:cNvPr id="26" name="Picture 25" descr="A picture containing text, screenshot, diagram, line&#10;&#10;Description automatically generated">
            <a:extLst>
              <a:ext uri="{FF2B5EF4-FFF2-40B4-BE49-F238E27FC236}">
                <a16:creationId xmlns:a16="http://schemas.microsoft.com/office/drawing/2014/main" id="{E0342A8F-09A5-D34C-CC42-E861E242C1B6}"/>
              </a:ext>
            </a:extLst>
          </p:cNvPr>
          <p:cNvPicPr>
            <a:picLocks noChangeAspect="1"/>
          </p:cNvPicPr>
          <p:nvPr/>
        </p:nvPicPr>
        <p:blipFill>
          <a:blip r:embed="rId10"/>
          <a:stretch>
            <a:fillRect/>
          </a:stretch>
        </p:blipFill>
        <p:spPr>
          <a:xfrm>
            <a:off x="4127768" y="1241602"/>
            <a:ext cx="3705007" cy="2349090"/>
          </a:xfrm>
          <a:prstGeom prst="rect">
            <a:avLst/>
          </a:prstGeom>
        </p:spPr>
      </p:pic>
    </p:spTree>
    <p:extLst>
      <p:ext uri="{BB962C8B-B14F-4D97-AF65-F5344CB8AC3E}">
        <p14:creationId xmlns:p14="http://schemas.microsoft.com/office/powerpoint/2010/main" val="886772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95D0305-29F9-C9A1-E07A-8FD9B03D7AFA}"/>
              </a:ext>
            </a:extLst>
          </p:cNvPr>
          <p:cNvPicPr>
            <a:picLocks noChangeAspect="1"/>
          </p:cNvPicPr>
          <p:nvPr/>
        </p:nvPicPr>
        <p:blipFill>
          <a:blip r:embed="rId2"/>
          <a:srcRect/>
          <a:stretch/>
        </p:blipFill>
        <p:spPr>
          <a:xfrm>
            <a:off x="5460697" y="1735066"/>
            <a:ext cx="2131744" cy="1563704"/>
          </a:xfrm>
          <a:prstGeom prst="rect">
            <a:avLst/>
          </a:prstGeom>
        </p:spPr>
      </p:pic>
      <p:sp>
        <p:nvSpPr>
          <p:cNvPr id="3" name="Google Shape;704;p38">
            <a:extLst>
              <a:ext uri="{FF2B5EF4-FFF2-40B4-BE49-F238E27FC236}">
                <a16:creationId xmlns:a16="http://schemas.microsoft.com/office/drawing/2014/main" id="{7FEC7982-04FD-3C23-642E-3466827A2DBA}"/>
              </a:ext>
            </a:extLst>
          </p:cNvPr>
          <p:cNvSpPr txBox="1">
            <a:spLocks/>
          </p:cNvSpPr>
          <p:nvPr/>
        </p:nvSpPr>
        <p:spPr>
          <a:xfrm>
            <a:off x="719675" y="539500"/>
            <a:ext cx="7711200" cy="4782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3000" b="1" dirty="0">
                <a:solidFill>
                  <a:schemeClr val="dk1"/>
                </a:solidFill>
                <a:latin typeface="DM Sans"/>
                <a:sym typeface="DM Sans"/>
              </a:rPr>
              <a:t>“Feeder” e classificação de impedâncias</a:t>
            </a:r>
          </a:p>
        </p:txBody>
      </p:sp>
      <p:sp>
        <p:nvSpPr>
          <p:cNvPr id="2" name="Google Shape;1517;p59">
            <a:extLst>
              <a:ext uri="{FF2B5EF4-FFF2-40B4-BE49-F238E27FC236}">
                <a16:creationId xmlns:a16="http://schemas.microsoft.com/office/drawing/2014/main" id="{6F67D77B-2505-9BAB-0031-F26C17ACC9E8}"/>
              </a:ext>
            </a:extLst>
          </p:cNvPr>
          <p:cNvSpPr txBox="1">
            <a:spLocks/>
          </p:cNvSpPr>
          <p:nvPr/>
        </p:nvSpPr>
        <p:spPr>
          <a:xfrm>
            <a:off x="731390" y="1192122"/>
            <a:ext cx="3180865" cy="295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DM Sans"/>
              <a:buNone/>
              <a:defRPr sz="1800" b="1" i="0" u="none" strike="noStrike" cap="none">
                <a:solidFill>
                  <a:schemeClr val="accent5"/>
                </a:solidFill>
                <a:latin typeface="DM Sans"/>
                <a:ea typeface="DM Sans"/>
                <a:cs typeface="DM Sans"/>
                <a:sym typeface="DM Sans"/>
              </a:defRPr>
            </a:lvl1pPr>
            <a:lvl2pPr marR="0" lvl="1"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2pPr>
            <a:lvl3pPr marR="0" lvl="2"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3pPr>
            <a:lvl4pPr marR="0" lvl="3"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4pPr>
            <a:lvl5pPr marR="0" lvl="4"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5pPr>
            <a:lvl6pPr marR="0" lvl="5"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6pPr>
            <a:lvl7pPr marR="0" lvl="6"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7pPr>
            <a:lvl8pPr marR="0" lvl="7"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8pPr>
            <a:lvl9pPr marR="0" lvl="8"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9pPr>
          </a:lstStyle>
          <a:p>
            <a:pPr algn="l"/>
            <a:r>
              <a:rPr lang="en-GB" dirty="0" err="1"/>
              <a:t>Inventário</a:t>
            </a:r>
            <a:r>
              <a:rPr lang="en-GB" dirty="0"/>
              <a:t> de </a:t>
            </a:r>
            <a:r>
              <a:rPr lang="en-GB" dirty="0" err="1"/>
              <a:t>cabos</a:t>
            </a:r>
            <a:r>
              <a:rPr lang="en-GB" dirty="0"/>
              <a:t>, 𝛺/m </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E305438A-B399-B4EE-6781-3B0AAA31543F}"/>
                  </a:ext>
                </a:extLst>
              </p:cNvPr>
              <p:cNvSpPr txBox="1"/>
              <p:nvPr/>
            </p:nvSpPr>
            <p:spPr>
              <a:xfrm>
                <a:off x="719675" y="1453405"/>
                <a:ext cx="104034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solidFill>
                                <a:schemeClr val="tx2"/>
                              </a:solidFill>
                              <a:latin typeface="Cambria Math" panose="02040503050406030204" pitchFamily="18" charset="0"/>
                            </a:rPr>
                          </m:ctrlPr>
                        </m:sSubPr>
                        <m:e>
                          <m:r>
                            <a:rPr lang="en-GB" b="0" i="1" smtClean="0">
                              <a:solidFill>
                                <a:schemeClr val="tx2"/>
                              </a:solidFill>
                              <a:latin typeface="Cambria Math" panose="02040503050406030204" pitchFamily="18" charset="0"/>
                            </a:rPr>
                            <m:t>𝑧</m:t>
                          </m:r>
                        </m:e>
                        <m:sub>
                          <m:r>
                            <a:rPr lang="en-GB" b="0" i="1" smtClean="0">
                              <a:solidFill>
                                <a:schemeClr val="tx2"/>
                              </a:solidFill>
                              <a:latin typeface="Cambria Math" panose="02040503050406030204" pitchFamily="18" charset="0"/>
                            </a:rPr>
                            <m:t>1</m:t>
                          </m:r>
                        </m:sub>
                      </m:sSub>
                      <m:r>
                        <a:rPr lang="en-GB" b="0" i="1" smtClean="0">
                          <a:solidFill>
                            <a:schemeClr val="tx2"/>
                          </a:solidFill>
                          <a:latin typeface="Cambria Math" panose="02040503050406030204" pitchFamily="18" charset="0"/>
                        </a:rPr>
                        <m:t>=</m:t>
                      </m:r>
                      <m:sSub>
                        <m:sSubPr>
                          <m:ctrlPr>
                            <a:rPr lang="en-GB" i="1" smtClean="0">
                              <a:solidFill>
                                <a:schemeClr val="tx2"/>
                              </a:solidFill>
                              <a:latin typeface="Cambria Math" panose="02040503050406030204" pitchFamily="18" charset="0"/>
                            </a:rPr>
                          </m:ctrlPr>
                        </m:sSubPr>
                        <m:e>
                          <m:r>
                            <a:rPr lang="en-GB" b="0" i="1" smtClean="0">
                              <a:solidFill>
                                <a:schemeClr val="tx2"/>
                              </a:solidFill>
                              <a:latin typeface="Cambria Math" panose="02040503050406030204" pitchFamily="18" charset="0"/>
                            </a:rPr>
                            <m:t>𝑟</m:t>
                          </m:r>
                        </m:e>
                        <m:sub>
                          <m:r>
                            <a:rPr lang="en-GB" i="1">
                              <a:solidFill>
                                <a:schemeClr val="tx2"/>
                              </a:solidFill>
                              <a:latin typeface="Cambria Math" panose="02040503050406030204" pitchFamily="18" charset="0"/>
                            </a:rPr>
                            <m:t>1</m:t>
                          </m:r>
                        </m:sub>
                      </m:sSub>
                      <m:r>
                        <a:rPr lang="en-GB" b="0" i="1" smtClean="0">
                          <a:solidFill>
                            <a:schemeClr val="tx2"/>
                          </a:solidFill>
                          <a:latin typeface="Cambria Math" panose="02040503050406030204" pitchFamily="18" charset="0"/>
                        </a:rPr>
                        <m:t>+</m:t>
                      </m:r>
                      <m:sSub>
                        <m:sSubPr>
                          <m:ctrlPr>
                            <a:rPr lang="en-GB" i="1">
                              <a:solidFill>
                                <a:schemeClr val="tx2"/>
                              </a:solidFill>
                              <a:latin typeface="Cambria Math" panose="02040503050406030204" pitchFamily="18" charset="0"/>
                            </a:rPr>
                          </m:ctrlPr>
                        </m:sSubPr>
                        <m:e>
                          <m:r>
                            <a:rPr lang="en-GB" b="0" i="1" smtClean="0">
                              <a:solidFill>
                                <a:schemeClr val="tx2"/>
                              </a:solidFill>
                              <a:latin typeface="Cambria Math" panose="02040503050406030204" pitchFamily="18" charset="0"/>
                            </a:rPr>
                            <m:t>𝑗𝑥</m:t>
                          </m:r>
                        </m:e>
                        <m:sub>
                          <m:r>
                            <a:rPr lang="en-GB" i="1">
                              <a:solidFill>
                                <a:schemeClr val="tx2"/>
                              </a:solidFill>
                              <a:latin typeface="Cambria Math" panose="02040503050406030204" pitchFamily="18" charset="0"/>
                            </a:rPr>
                            <m:t>1</m:t>
                          </m:r>
                        </m:sub>
                      </m:sSub>
                    </m:oMath>
                  </m:oMathPara>
                </a14:m>
                <a:endParaRPr lang="en-GB" dirty="0">
                  <a:solidFill>
                    <a:schemeClr val="tx2"/>
                  </a:solidFill>
                </a:endParaRPr>
              </a:p>
            </p:txBody>
          </p:sp>
        </mc:Choice>
        <mc:Fallback>
          <p:sp>
            <p:nvSpPr>
              <p:cNvPr id="13" name="TextBox 12">
                <a:extLst>
                  <a:ext uri="{FF2B5EF4-FFF2-40B4-BE49-F238E27FC236}">
                    <a16:creationId xmlns:a16="http://schemas.microsoft.com/office/drawing/2014/main" id="{E305438A-B399-B4EE-6781-3B0AAA31543F}"/>
                  </a:ext>
                </a:extLst>
              </p:cNvPr>
              <p:cNvSpPr txBox="1">
                <a:spLocks noRot="1" noChangeAspect="1" noMove="1" noResize="1" noEditPoints="1" noAdjustHandles="1" noChangeArrowheads="1" noChangeShapeType="1" noTextEdit="1"/>
              </p:cNvSpPr>
              <p:nvPr/>
            </p:nvSpPr>
            <p:spPr>
              <a:xfrm>
                <a:off x="719675" y="1453405"/>
                <a:ext cx="1040349" cy="215444"/>
              </a:xfrm>
              <a:prstGeom prst="rect">
                <a:avLst/>
              </a:prstGeom>
              <a:blipFill>
                <a:blip r:embed="rId3"/>
                <a:stretch>
                  <a:fillRect l="-1170" b="-33333"/>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77836ED0-9898-88D9-5314-824E536B8AF5}"/>
                  </a:ext>
                </a:extLst>
              </p:cNvPr>
              <p:cNvSpPr txBox="1"/>
              <p:nvPr/>
            </p:nvSpPr>
            <p:spPr>
              <a:xfrm>
                <a:off x="1186950" y="1707883"/>
                <a:ext cx="10579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tx2"/>
                          </a:solidFill>
                          <a:latin typeface="Cambria Math" panose="02040503050406030204" pitchFamily="18" charset="0"/>
                        </a:rPr>
                        <m:t>⋮</m:t>
                      </m:r>
                    </m:oMath>
                  </m:oMathPara>
                </a14:m>
                <a:endParaRPr lang="en-GB" dirty="0">
                  <a:solidFill>
                    <a:schemeClr val="tx2"/>
                  </a:solidFill>
                </a:endParaRPr>
              </a:p>
            </p:txBody>
          </p:sp>
        </mc:Choice>
        <mc:Fallback>
          <p:sp>
            <p:nvSpPr>
              <p:cNvPr id="4" name="TextBox 3">
                <a:extLst>
                  <a:ext uri="{FF2B5EF4-FFF2-40B4-BE49-F238E27FC236}">
                    <a16:creationId xmlns:a16="http://schemas.microsoft.com/office/drawing/2014/main" id="{77836ED0-9898-88D9-5314-824E536B8AF5}"/>
                  </a:ext>
                </a:extLst>
              </p:cNvPr>
              <p:cNvSpPr txBox="1">
                <a:spLocks noRot="1" noChangeAspect="1" noMove="1" noResize="1" noEditPoints="1" noAdjustHandles="1" noChangeArrowheads="1" noChangeShapeType="1" noTextEdit="1"/>
              </p:cNvSpPr>
              <p:nvPr/>
            </p:nvSpPr>
            <p:spPr>
              <a:xfrm>
                <a:off x="1186950" y="1707883"/>
                <a:ext cx="105798" cy="215444"/>
              </a:xfrm>
              <a:prstGeom prst="rect">
                <a:avLst/>
              </a:prstGeom>
              <a:blipFill>
                <a:blip r:embed="rId4"/>
                <a:stretch>
                  <a:fillRect l="-41176" r="-35294" b="-8333"/>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7BA09329-D493-41EB-1F54-A75099163992}"/>
                  </a:ext>
                </a:extLst>
              </p:cNvPr>
              <p:cNvSpPr txBox="1"/>
              <p:nvPr/>
            </p:nvSpPr>
            <p:spPr>
              <a:xfrm>
                <a:off x="719675" y="1909386"/>
                <a:ext cx="111357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solidFill>
                                <a:schemeClr val="tx2"/>
                              </a:solidFill>
                              <a:latin typeface="Cambria Math" panose="02040503050406030204" pitchFamily="18" charset="0"/>
                            </a:rPr>
                          </m:ctrlPr>
                        </m:sSubPr>
                        <m:e>
                          <m:r>
                            <a:rPr lang="en-GB" b="0" i="1" smtClean="0">
                              <a:solidFill>
                                <a:schemeClr val="tx2"/>
                              </a:solidFill>
                              <a:latin typeface="Cambria Math" panose="02040503050406030204" pitchFamily="18" charset="0"/>
                            </a:rPr>
                            <m:t>𝑧</m:t>
                          </m:r>
                        </m:e>
                        <m:sub>
                          <m:r>
                            <a:rPr lang="en-GB" b="0" i="1" smtClean="0">
                              <a:solidFill>
                                <a:schemeClr val="tx2"/>
                              </a:solidFill>
                              <a:latin typeface="Cambria Math" panose="02040503050406030204" pitchFamily="18" charset="0"/>
                            </a:rPr>
                            <m:t>𝑘</m:t>
                          </m:r>
                        </m:sub>
                      </m:sSub>
                      <m:r>
                        <a:rPr lang="en-GB" b="0" i="1" smtClean="0">
                          <a:solidFill>
                            <a:schemeClr val="tx2"/>
                          </a:solidFill>
                          <a:latin typeface="Cambria Math" panose="02040503050406030204" pitchFamily="18" charset="0"/>
                        </a:rPr>
                        <m:t>=</m:t>
                      </m:r>
                      <m:sSub>
                        <m:sSubPr>
                          <m:ctrlPr>
                            <a:rPr lang="en-GB" i="1" smtClean="0">
                              <a:solidFill>
                                <a:schemeClr val="tx2"/>
                              </a:solidFill>
                              <a:latin typeface="Cambria Math" panose="02040503050406030204" pitchFamily="18" charset="0"/>
                            </a:rPr>
                          </m:ctrlPr>
                        </m:sSubPr>
                        <m:e>
                          <m:r>
                            <a:rPr lang="en-GB" b="0" i="1" smtClean="0">
                              <a:solidFill>
                                <a:schemeClr val="tx2"/>
                              </a:solidFill>
                              <a:latin typeface="Cambria Math" panose="02040503050406030204" pitchFamily="18" charset="0"/>
                            </a:rPr>
                            <m:t>𝑟</m:t>
                          </m:r>
                        </m:e>
                        <m:sub>
                          <m:r>
                            <a:rPr lang="en-GB" b="0" i="1" smtClean="0">
                              <a:solidFill>
                                <a:schemeClr val="tx2"/>
                              </a:solidFill>
                              <a:latin typeface="Cambria Math" panose="02040503050406030204" pitchFamily="18" charset="0"/>
                            </a:rPr>
                            <m:t>𝑘</m:t>
                          </m:r>
                        </m:sub>
                      </m:sSub>
                      <m:r>
                        <a:rPr lang="en-GB" b="0" i="1" smtClean="0">
                          <a:solidFill>
                            <a:schemeClr val="tx2"/>
                          </a:solidFill>
                          <a:latin typeface="Cambria Math" panose="02040503050406030204" pitchFamily="18" charset="0"/>
                        </a:rPr>
                        <m:t>+</m:t>
                      </m:r>
                      <m:sSub>
                        <m:sSubPr>
                          <m:ctrlPr>
                            <a:rPr lang="en-GB" i="1">
                              <a:solidFill>
                                <a:schemeClr val="tx2"/>
                              </a:solidFill>
                              <a:latin typeface="Cambria Math" panose="02040503050406030204" pitchFamily="18" charset="0"/>
                            </a:rPr>
                          </m:ctrlPr>
                        </m:sSubPr>
                        <m:e>
                          <m:r>
                            <a:rPr lang="en-GB" b="0" i="1" smtClean="0">
                              <a:solidFill>
                                <a:schemeClr val="tx2"/>
                              </a:solidFill>
                              <a:latin typeface="Cambria Math" panose="02040503050406030204" pitchFamily="18" charset="0"/>
                            </a:rPr>
                            <m:t>𝑗𝑥</m:t>
                          </m:r>
                        </m:e>
                        <m:sub>
                          <m:r>
                            <a:rPr lang="en-GB" b="0" i="1" smtClean="0">
                              <a:solidFill>
                                <a:schemeClr val="tx2"/>
                              </a:solidFill>
                              <a:latin typeface="Cambria Math" panose="02040503050406030204" pitchFamily="18" charset="0"/>
                            </a:rPr>
                            <m:t>𝑘</m:t>
                          </m:r>
                        </m:sub>
                      </m:sSub>
                    </m:oMath>
                  </m:oMathPara>
                </a14:m>
                <a:endParaRPr lang="en-GB" dirty="0">
                  <a:solidFill>
                    <a:schemeClr val="tx2"/>
                  </a:solidFill>
                </a:endParaRPr>
              </a:p>
            </p:txBody>
          </p:sp>
        </mc:Choice>
        <mc:Fallback>
          <p:sp>
            <p:nvSpPr>
              <p:cNvPr id="5" name="TextBox 4">
                <a:extLst>
                  <a:ext uri="{FF2B5EF4-FFF2-40B4-BE49-F238E27FC236}">
                    <a16:creationId xmlns:a16="http://schemas.microsoft.com/office/drawing/2014/main" id="{7BA09329-D493-41EB-1F54-A75099163992}"/>
                  </a:ext>
                </a:extLst>
              </p:cNvPr>
              <p:cNvSpPr txBox="1">
                <a:spLocks noRot="1" noChangeAspect="1" noMove="1" noResize="1" noEditPoints="1" noAdjustHandles="1" noChangeArrowheads="1" noChangeShapeType="1" noTextEdit="1"/>
              </p:cNvSpPr>
              <p:nvPr/>
            </p:nvSpPr>
            <p:spPr>
              <a:xfrm>
                <a:off x="719675" y="1909386"/>
                <a:ext cx="1113575" cy="215444"/>
              </a:xfrm>
              <a:prstGeom prst="rect">
                <a:avLst/>
              </a:prstGeom>
              <a:blipFill>
                <a:blip r:embed="rId5"/>
                <a:stretch>
                  <a:fillRect b="-33333"/>
                </a:stretch>
              </a:blipFill>
            </p:spPr>
            <p:txBody>
              <a:bodyPr/>
              <a:lstStyle/>
              <a:p>
                <a:r>
                  <a:rPr lang="en-GB">
                    <a:noFill/>
                  </a:rPr>
                  <a:t> </a:t>
                </a:r>
              </a:p>
            </p:txBody>
          </p:sp>
        </mc:Fallback>
      </mc:AlternateContent>
      <p:sp>
        <p:nvSpPr>
          <p:cNvPr id="6" name="Google Shape;1517;p59">
            <a:extLst>
              <a:ext uri="{FF2B5EF4-FFF2-40B4-BE49-F238E27FC236}">
                <a16:creationId xmlns:a16="http://schemas.microsoft.com/office/drawing/2014/main" id="{EC382D44-A6AC-303B-45D7-AB4BF04BF78D}"/>
              </a:ext>
            </a:extLst>
          </p:cNvPr>
          <p:cNvSpPr txBox="1">
            <a:spLocks/>
          </p:cNvSpPr>
          <p:nvPr/>
        </p:nvSpPr>
        <p:spPr>
          <a:xfrm>
            <a:off x="731390" y="2188404"/>
            <a:ext cx="3180865" cy="295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DM Sans"/>
              <a:buNone/>
              <a:defRPr sz="1800" b="1" i="0" u="none" strike="noStrike" cap="none">
                <a:solidFill>
                  <a:schemeClr val="accent5"/>
                </a:solidFill>
                <a:latin typeface="DM Sans"/>
                <a:ea typeface="DM Sans"/>
                <a:cs typeface="DM Sans"/>
                <a:sym typeface="DM Sans"/>
              </a:defRPr>
            </a:lvl1pPr>
            <a:lvl2pPr marR="0" lvl="1"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2pPr>
            <a:lvl3pPr marR="0" lvl="2"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3pPr>
            <a:lvl4pPr marR="0" lvl="3"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4pPr>
            <a:lvl5pPr marR="0" lvl="4"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5pPr>
            <a:lvl6pPr marR="0" lvl="5"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6pPr>
            <a:lvl7pPr marR="0" lvl="6"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7pPr>
            <a:lvl8pPr marR="0" lvl="7"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8pPr>
            <a:lvl9pPr marR="0" lvl="8"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9pPr>
          </a:lstStyle>
          <a:p>
            <a:pPr algn="l"/>
            <a:r>
              <a:rPr lang="en-GB" dirty="0" err="1"/>
              <a:t>Distância</a:t>
            </a:r>
            <a:r>
              <a:rPr lang="en-GB" dirty="0"/>
              <a:t> </a:t>
            </a:r>
            <a:r>
              <a:rPr lang="en-GB" dirty="0" err="1"/>
              <a:t>estimada</a:t>
            </a:r>
            <a:endParaRPr lang="en-GB" dirty="0"/>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C777BBEA-6721-2A5C-BA0D-EE35FC5F548F}"/>
                  </a:ext>
                </a:extLst>
              </p:cNvPr>
              <p:cNvSpPr txBox="1"/>
              <p:nvPr/>
            </p:nvSpPr>
            <p:spPr>
              <a:xfrm>
                <a:off x="731390" y="2487952"/>
                <a:ext cx="946028" cy="3184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solidFill>
                                <a:schemeClr val="tx2"/>
                              </a:solidFill>
                              <a:latin typeface="Cambria Math" panose="02040503050406030204" pitchFamily="18" charset="0"/>
                            </a:rPr>
                          </m:ctrlPr>
                        </m:sSubPr>
                        <m:e>
                          <m:r>
                            <a:rPr lang="en-GB" b="0" i="1" smtClean="0">
                              <a:solidFill>
                                <a:schemeClr val="tx2"/>
                              </a:solidFill>
                              <a:latin typeface="Cambria Math" panose="02040503050406030204" pitchFamily="18" charset="0"/>
                            </a:rPr>
                            <m:t>𝑙</m:t>
                          </m:r>
                        </m:e>
                        <m:sub>
                          <m:r>
                            <a:rPr lang="en-GB" b="0" i="1" smtClean="0">
                              <a:solidFill>
                                <a:schemeClr val="tx2"/>
                              </a:solidFill>
                              <a:latin typeface="Cambria Math" panose="02040503050406030204" pitchFamily="18" charset="0"/>
                            </a:rPr>
                            <m:t>𝑅</m:t>
                          </m:r>
                        </m:sub>
                      </m:sSub>
                      <m:r>
                        <a:rPr lang="en-GB" b="0" i="1" smtClean="0">
                          <a:solidFill>
                            <a:schemeClr val="tx2"/>
                          </a:solidFill>
                          <a:latin typeface="Cambria Math" panose="02040503050406030204" pitchFamily="18" charset="0"/>
                        </a:rPr>
                        <m:t>=</m:t>
                      </m:r>
                      <m:f>
                        <m:fPr>
                          <m:type m:val="skw"/>
                          <m:ctrlPr>
                            <a:rPr lang="en-GB" b="0" i="1" smtClean="0">
                              <a:solidFill>
                                <a:schemeClr val="tx2"/>
                              </a:solidFill>
                              <a:latin typeface="Cambria Math" panose="02040503050406030204" pitchFamily="18" charset="0"/>
                            </a:rPr>
                          </m:ctrlPr>
                        </m:fPr>
                        <m:num>
                          <m:sSub>
                            <m:sSubPr>
                              <m:ctrlPr>
                                <a:rPr lang="en-GB" b="0" i="1" smtClean="0">
                                  <a:solidFill>
                                    <a:schemeClr val="tx2"/>
                                  </a:solidFill>
                                  <a:latin typeface="Cambria Math" panose="02040503050406030204" pitchFamily="18" charset="0"/>
                                </a:rPr>
                              </m:ctrlPr>
                            </m:sSubPr>
                            <m:e>
                              <m:r>
                                <a:rPr lang="en-GB" b="0" i="1" smtClean="0">
                                  <a:solidFill>
                                    <a:schemeClr val="tx2"/>
                                  </a:solidFill>
                                  <a:latin typeface="Cambria Math" panose="02040503050406030204" pitchFamily="18" charset="0"/>
                                </a:rPr>
                                <m:t>𝑅</m:t>
                              </m:r>
                            </m:e>
                            <m:sub>
                              <m:r>
                                <a:rPr lang="en-GB" b="0" i="1" smtClean="0">
                                  <a:solidFill>
                                    <a:schemeClr val="tx2"/>
                                  </a:solidFill>
                                  <a:latin typeface="Cambria Math" panose="02040503050406030204" pitchFamily="18" charset="0"/>
                                </a:rPr>
                                <m:t>𝑒𝑠𝑡</m:t>
                              </m:r>
                            </m:sub>
                          </m:sSub>
                        </m:num>
                        <m:den>
                          <m:sSub>
                            <m:sSubPr>
                              <m:ctrlPr>
                                <a:rPr lang="en-GB" b="0" i="1" smtClean="0">
                                  <a:solidFill>
                                    <a:schemeClr val="tx2"/>
                                  </a:solidFill>
                                  <a:latin typeface="Cambria Math" panose="02040503050406030204" pitchFamily="18" charset="0"/>
                                </a:rPr>
                              </m:ctrlPr>
                            </m:sSubPr>
                            <m:e>
                              <m:r>
                                <a:rPr lang="en-GB" b="0" i="1" smtClean="0">
                                  <a:solidFill>
                                    <a:schemeClr val="tx2"/>
                                  </a:solidFill>
                                  <a:latin typeface="Cambria Math" panose="02040503050406030204" pitchFamily="18" charset="0"/>
                                </a:rPr>
                                <m:t>𝑟</m:t>
                              </m:r>
                            </m:e>
                            <m:sub>
                              <m:r>
                                <a:rPr lang="en-GB" b="0" i="1" smtClean="0">
                                  <a:solidFill>
                                    <a:schemeClr val="tx2"/>
                                  </a:solidFill>
                                  <a:latin typeface="Cambria Math" panose="02040503050406030204" pitchFamily="18" charset="0"/>
                                </a:rPr>
                                <m:t>𝑖</m:t>
                              </m:r>
                            </m:sub>
                          </m:sSub>
                        </m:den>
                      </m:f>
                    </m:oMath>
                  </m:oMathPara>
                </a14:m>
                <a:endParaRPr lang="en-GB" dirty="0">
                  <a:solidFill>
                    <a:schemeClr val="tx2"/>
                  </a:solidFill>
                </a:endParaRPr>
              </a:p>
            </p:txBody>
          </p:sp>
        </mc:Choice>
        <mc:Fallback>
          <p:sp>
            <p:nvSpPr>
              <p:cNvPr id="7" name="TextBox 6">
                <a:extLst>
                  <a:ext uri="{FF2B5EF4-FFF2-40B4-BE49-F238E27FC236}">
                    <a16:creationId xmlns:a16="http://schemas.microsoft.com/office/drawing/2014/main" id="{C777BBEA-6721-2A5C-BA0D-EE35FC5F548F}"/>
                  </a:ext>
                </a:extLst>
              </p:cNvPr>
              <p:cNvSpPr txBox="1">
                <a:spLocks noRot="1" noChangeAspect="1" noMove="1" noResize="1" noEditPoints="1" noAdjustHandles="1" noChangeArrowheads="1" noChangeShapeType="1" noTextEdit="1"/>
              </p:cNvSpPr>
              <p:nvPr/>
            </p:nvSpPr>
            <p:spPr>
              <a:xfrm>
                <a:off x="731390" y="2487952"/>
                <a:ext cx="946028" cy="318421"/>
              </a:xfrm>
              <a:prstGeom prst="rect">
                <a:avLst/>
              </a:prstGeom>
              <a:blipFill>
                <a:blip r:embed="rId6"/>
                <a:stretch>
                  <a:fillRect l="-3871" t="-132692" r="-58710" b="-213462"/>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332AE018-A6A2-91E5-2716-11E3F7683EB8}"/>
                  </a:ext>
                </a:extLst>
              </p:cNvPr>
              <p:cNvSpPr txBox="1"/>
              <p:nvPr/>
            </p:nvSpPr>
            <p:spPr>
              <a:xfrm>
                <a:off x="655764" y="2806373"/>
                <a:ext cx="1097280" cy="4107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smtClean="0">
                              <a:solidFill>
                                <a:schemeClr val="tx2"/>
                              </a:solidFill>
                              <a:latin typeface="Cambria Math" panose="02040503050406030204" pitchFamily="18" charset="0"/>
                            </a:rPr>
                          </m:ctrlPr>
                        </m:sSubPr>
                        <m:e>
                          <m:r>
                            <a:rPr lang="en-GB" b="0" i="1" smtClean="0">
                              <a:solidFill>
                                <a:schemeClr val="tx2"/>
                              </a:solidFill>
                              <a:latin typeface="Cambria Math" panose="02040503050406030204" pitchFamily="18" charset="0"/>
                            </a:rPr>
                            <m:t>𝑙</m:t>
                          </m:r>
                        </m:e>
                        <m:sub>
                          <m:r>
                            <a:rPr lang="en-GB" b="0" i="1" smtClean="0">
                              <a:solidFill>
                                <a:schemeClr val="tx2"/>
                              </a:solidFill>
                              <a:latin typeface="Cambria Math" panose="02040503050406030204" pitchFamily="18" charset="0"/>
                            </a:rPr>
                            <m:t>𝑋</m:t>
                          </m:r>
                        </m:sub>
                      </m:sSub>
                      <m:r>
                        <a:rPr lang="en-GB" b="0" i="1" smtClean="0">
                          <a:solidFill>
                            <a:schemeClr val="tx2"/>
                          </a:solidFill>
                          <a:latin typeface="Cambria Math" panose="02040503050406030204" pitchFamily="18" charset="0"/>
                        </a:rPr>
                        <m:t>=</m:t>
                      </m:r>
                      <m:f>
                        <m:fPr>
                          <m:type m:val="skw"/>
                          <m:ctrlPr>
                            <a:rPr lang="en-GB" b="0" i="1" smtClean="0">
                              <a:solidFill>
                                <a:schemeClr val="tx2"/>
                              </a:solidFill>
                              <a:latin typeface="Cambria Math" panose="02040503050406030204" pitchFamily="18" charset="0"/>
                            </a:rPr>
                          </m:ctrlPr>
                        </m:fPr>
                        <m:num>
                          <m:sSub>
                            <m:sSubPr>
                              <m:ctrlPr>
                                <a:rPr lang="en-GB" b="0" i="1" smtClean="0">
                                  <a:solidFill>
                                    <a:schemeClr val="tx2"/>
                                  </a:solidFill>
                                  <a:latin typeface="Cambria Math" panose="02040503050406030204" pitchFamily="18" charset="0"/>
                                </a:rPr>
                              </m:ctrlPr>
                            </m:sSubPr>
                            <m:e>
                              <m:r>
                                <a:rPr lang="en-GB" b="0" i="1" smtClean="0">
                                  <a:solidFill>
                                    <a:schemeClr val="tx2"/>
                                  </a:solidFill>
                                  <a:latin typeface="Cambria Math" panose="02040503050406030204" pitchFamily="18" charset="0"/>
                                </a:rPr>
                                <m:t>𝑋</m:t>
                              </m:r>
                            </m:e>
                            <m:sub>
                              <m:r>
                                <a:rPr lang="en-GB" b="0" i="1" smtClean="0">
                                  <a:solidFill>
                                    <a:schemeClr val="tx2"/>
                                  </a:solidFill>
                                  <a:latin typeface="Cambria Math" panose="02040503050406030204" pitchFamily="18" charset="0"/>
                                </a:rPr>
                                <m:t>𝑒𝑠𝑡</m:t>
                              </m:r>
                            </m:sub>
                          </m:sSub>
                        </m:num>
                        <m:den>
                          <m:sSub>
                            <m:sSubPr>
                              <m:ctrlPr>
                                <a:rPr lang="en-GB" b="0" i="1" smtClean="0">
                                  <a:solidFill>
                                    <a:schemeClr val="tx2"/>
                                  </a:solidFill>
                                  <a:latin typeface="Cambria Math" panose="02040503050406030204" pitchFamily="18" charset="0"/>
                                </a:rPr>
                              </m:ctrlPr>
                            </m:sSubPr>
                            <m:e>
                              <m:r>
                                <a:rPr lang="en-GB" b="0" i="1" smtClean="0">
                                  <a:solidFill>
                                    <a:schemeClr val="tx2"/>
                                  </a:solidFill>
                                  <a:latin typeface="Cambria Math" panose="02040503050406030204" pitchFamily="18" charset="0"/>
                                </a:rPr>
                                <m:t>𝑥</m:t>
                              </m:r>
                            </m:e>
                            <m:sub>
                              <m:r>
                                <a:rPr lang="en-GB" b="0" i="1" smtClean="0">
                                  <a:solidFill>
                                    <a:schemeClr val="tx2"/>
                                  </a:solidFill>
                                  <a:latin typeface="Cambria Math" panose="02040503050406030204" pitchFamily="18" charset="0"/>
                                </a:rPr>
                                <m:t>𝑖</m:t>
                              </m:r>
                            </m:sub>
                          </m:sSub>
                        </m:den>
                      </m:f>
                    </m:oMath>
                  </m:oMathPara>
                </a14:m>
                <a:endParaRPr lang="en-GB" dirty="0">
                  <a:solidFill>
                    <a:schemeClr val="tx2"/>
                  </a:solidFill>
                </a:endParaRPr>
              </a:p>
            </p:txBody>
          </p:sp>
        </mc:Choice>
        <mc:Fallback>
          <p:sp>
            <p:nvSpPr>
              <p:cNvPr id="9" name="TextBox 8">
                <a:extLst>
                  <a:ext uri="{FF2B5EF4-FFF2-40B4-BE49-F238E27FC236}">
                    <a16:creationId xmlns:a16="http://schemas.microsoft.com/office/drawing/2014/main" id="{332AE018-A6A2-91E5-2716-11E3F7683EB8}"/>
                  </a:ext>
                </a:extLst>
              </p:cNvPr>
              <p:cNvSpPr txBox="1">
                <a:spLocks noRot="1" noChangeAspect="1" noMove="1" noResize="1" noEditPoints="1" noAdjustHandles="1" noChangeArrowheads="1" noChangeShapeType="1" noTextEdit="1"/>
              </p:cNvSpPr>
              <p:nvPr/>
            </p:nvSpPr>
            <p:spPr>
              <a:xfrm>
                <a:off x="655764" y="2806373"/>
                <a:ext cx="1097280" cy="410753"/>
              </a:xfrm>
              <a:prstGeom prst="rect">
                <a:avLst/>
              </a:prstGeom>
              <a:blipFill>
                <a:blip r:embed="rId7"/>
                <a:stretch>
                  <a:fillRect t="-91176" r="-42222" b="-150000"/>
                </a:stretch>
              </a:blipFill>
            </p:spPr>
            <p:txBody>
              <a:bodyPr/>
              <a:lstStyle/>
              <a:p>
                <a:r>
                  <a:rPr lang="en-GB">
                    <a:noFill/>
                  </a:rPr>
                  <a:t> </a:t>
                </a:r>
              </a:p>
            </p:txBody>
          </p:sp>
        </mc:Fallback>
      </mc:AlternateContent>
      <p:sp>
        <p:nvSpPr>
          <p:cNvPr id="10" name="Google Shape;1517;p59">
            <a:extLst>
              <a:ext uri="{FF2B5EF4-FFF2-40B4-BE49-F238E27FC236}">
                <a16:creationId xmlns:a16="http://schemas.microsoft.com/office/drawing/2014/main" id="{E6CF4C03-274D-BE6A-DC25-AE9F8E36A2F0}"/>
              </a:ext>
            </a:extLst>
          </p:cNvPr>
          <p:cNvSpPr txBox="1">
            <a:spLocks/>
          </p:cNvSpPr>
          <p:nvPr/>
        </p:nvSpPr>
        <p:spPr>
          <a:xfrm>
            <a:off x="731390" y="3239361"/>
            <a:ext cx="3180865" cy="295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DM Sans"/>
              <a:buNone/>
              <a:defRPr sz="1800" b="1" i="0" u="none" strike="noStrike" cap="none">
                <a:solidFill>
                  <a:schemeClr val="accent5"/>
                </a:solidFill>
                <a:latin typeface="DM Sans"/>
                <a:ea typeface="DM Sans"/>
                <a:cs typeface="DM Sans"/>
                <a:sym typeface="DM Sans"/>
              </a:defRPr>
            </a:lvl1pPr>
            <a:lvl2pPr marR="0" lvl="1"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2pPr>
            <a:lvl3pPr marR="0" lvl="2"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3pPr>
            <a:lvl4pPr marR="0" lvl="3"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4pPr>
            <a:lvl5pPr marR="0" lvl="4"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5pPr>
            <a:lvl6pPr marR="0" lvl="5"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6pPr>
            <a:lvl7pPr marR="0" lvl="6"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7pPr>
            <a:lvl8pPr marR="0" lvl="7"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8pPr>
            <a:lvl9pPr marR="0" lvl="8"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9pPr>
          </a:lstStyle>
          <a:p>
            <a:pPr algn="l"/>
            <a:r>
              <a:rPr lang="en-GB" dirty="0" err="1"/>
              <a:t>Problema</a:t>
            </a:r>
            <a:r>
              <a:rPr lang="en-GB" dirty="0"/>
              <a:t> de </a:t>
            </a:r>
            <a:r>
              <a:rPr lang="en-GB" dirty="0" err="1"/>
              <a:t>minimização</a:t>
            </a:r>
            <a:endParaRPr lang="en-GB" dirty="0"/>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A07ED5C9-CF72-A643-6DE9-63A83E9D9ACF}"/>
                  </a:ext>
                </a:extLst>
              </p:cNvPr>
              <p:cNvSpPr txBox="1"/>
              <p:nvPr/>
            </p:nvSpPr>
            <p:spPr>
              <a:xfrm>
                <a:off x="731390" y="3552789"/>
                <a:ext cx="210160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b="0" smtClean="0">
                              <a:solidFill>
                                <a:schemeClr val="tx2"/>
                              </a:solidFill>
                              <a:latin typeface="Cambria Math" panose="02040503050406030204" pitchFamily="18" charset="0"/>
                            </a:rPr>
                          </m:ctrlPr>
                        </m:sSupPr>
                        <m:e>
                          <m:func>
                            <m:funcPr>
                              <m:ctrlPr>
                                <a:rPr lang="en-GB" b="0" smtClean="0">
                                  <a:solidFill>
                                    <a:schemeClr val="tx2"/>
                                  </a:solidFill>
                                  <a:latin typeface="Cambria Math" panose="02040503050406030204" pitchFamily="18" charset="0"/>
                                </a:rPr>
                              </m:ctrlPr>
                            </m:funcPr>
                            <m:fName>
                              <m:r>
                                <m:rPr>
                                  <m:sty m:val="p"/>
                                </m:rPr>
                                <a:rPr lang="en-GB" b="0" i="0" smtClean="0">
                                  <a:solidFill>
                                    <a:schemeClr val="tx2"/>
                                  </a:solidFill>
                                  <a:latin typeface="Cambria Math" panose="02040503050406030204" pitchFamily="18" charset="0"/>
                                </a:rPr>
                                <m:t>min</m:t>
                              </m:r>
                            </m:fName>
                            <m:e>
                              <m:r>
                                <a:rPr lang="en-GB" b="0" i="0" smtClean="0">
                                  <a:solidFill>
                                    <a:schemeClr val="tx2"/>
                                  </a:solidFill>
                                  <a:latin typeface="Cambria Math" panose="02040503050406030204" pitchFamily="18" charset="0"/>
                                </a:rPr>
                                <m:t>                       </m:t>
                              </m:r>
                            </m:e>
                          </m:func>
                          <m:r>
                            <a:rPr lang="en-GB" b="0" i="0" smtClean="0">
                              <a:solidFill>
                                <a:schemeClr val="tx2"/>
                              </a:solidFill>
                              <a:latin typeface="Cambria Math" panose="02040503050406030204" pitchFamily="18" charset="0"/>
                            </a:rPr>
                            <m:t>(</m:t>
                          </m:r>
                          <m:sSub>
                            <m:sSubPr>
                              <m:ctrlPr>
                                <a:rPr lang="en-GB">
                                  <a:solidFill>
                                    <a:schemeClr val="tx2"/>
                                  </a:solidFill>
                                  <a:latin typeface="Cambria Math" panose="02040503050406030204" pitchFamily="18" charset="0"/>
                                </a:rPr>
                              </m:ctrlPr>
                            </m:sSubPr>
                            <m:e>
                              <m:r>
                                <m:rPr>
                                  <m:sty m:val="p"/>
                                </m:rPr>
                                <a:rPr lang="en-GB" i="0">
                                  <a:solidFill>
                                    <a:schemeClr val="tx2"/>
                                  </a:solidFill>
                                  <a:latin typeface="Cambria Math" panose="02040503050406030204" pitchFamily="18" charset="0"/>
                                </a:rPr>
                                <m:t>l</m:t>
                              </m:r>
                            </m:e>
                            <m:sub>
                              <m:r>
                                <m:rPr>
                                  <m:sty m:val="p"/>
                                </m:rPr>
                                <a:rPr lang="en-GB" i="0">
                                  <a:solidFill>
                                    <a:schemeClr val="tx2"/>
                                  </a:solidFill>
                                  <a:latin typeface="Cambria Math" panose="02040503050406030204" pitchFamily="18" charset="0"/>
                                </a:rPr>
                                <m:t>R</m:t>
                              </m:r>
                            </m:sub>
                          </m:sSub>
                          <m:r>
                            <a:rPr lang="en-GB" b="0" i="0" smtClean="0">
                              <a:solidFill>
                                <a:schemeClr val="tx2"/>
                              </a:solidFill>
                              <a:latin typeface="Cambria Math" panose="02040503050406030204" pitchFamily="18" charset="0"/>
                            </a:rPr>
                            <m:t>−</m:t>
                          </m:r>
                          <m:sSub>
                            <m:sSubPr>
                              <m:ctrlPr>
                                <a:rPr lang="en-GB">
                                  <a:solidFill>
                                    <a:schemeClr val="tx2"/>
                                  </a:solidFill>
                                  <a:latin typeface="Cambria Math" panose="02040503050406030204" pitchFamily="18" charset="0"/>
                                </a:rPr>
                              </m:ctrlPr>
                            </m:sSubPr>
                            <m:e>
                              <m:r>
                                <m:rPr>
                                  <m:sty m:val="p"/>
                                </m:rPr>
                                <a:rPr lang="en-GB" i="0">
                                  <a:solidFill>
                                    <a:schemeClr val="tx2"/>
                                  </a:solidFill>
                                  <a:latin typeface="Cambria Math" panose="02040503050406030204" pitchFamily="18" charset="0"/>
                                </a:rPr>
                                <m:t>l</m:t>
                              </m:r>
                            </m:e>
                            <m:sub>
                              <m:r>
                                <m:rPr>
                                  <m:sty m:val="p"/>
                                </m:rPr>
                                <a:rPr lang="en-GB" i="0">
                                  <a:solidFill>
                                    <a:schemeClr val="tx2"/>
                                  </a:solidFill>
                                  <a:latin typeface="Cambria Math" panose="02040503050406030204" pitchFamily="18" charset="0"/>
                                </a:rPr>
                                <m:t>X</m:t>
                              </m:r>
                            </m:sub>
                          </m:sSub>
                          <m:r>
                            <a:rPr lang="en-GB" b="0" i="0" smtClean="0">
                              <a:solidFill>
                                <a:schemeClr val="tx2"/>
                              </a:solidFill>
                              <a:latin typeface="Cambria Math" panose="02040503050406030204" pitchFamily="18" charset="0"/>
                            </a:rPr>
                            <m:t>)</m:t>
                          </m:r>
                        </m:e>
                        <m:sup>
                          <m:r>
                            <a:rPr lang="en-GB" b="0" i="0" smtClean="0">
                              <a:solidFill>
                                <a:schemeClr val="tx2"/>
                              </a:solidFill>
                              <a:latin typeface="Cambria Math" panose="02040503050406030204" pitchFamily="18" charset="0"/>
                            </a:rPr>
                            <m:t>2</m:t>
                          </m:r>
                        </m:sup>
                      </m:sSup>
                    </m:oMath>
                  </m:oMathPara>
                </a14:m>
                <a:endParaRPr lang="en-GB" dirty="0">
                  <a:solidFill>
                    <a:schemeClr val="tx2"/>
                  </a:solidFill>
                </a:endParaRPr>
              </a:p>
            </p:txBody>
          </p:sp>
        </mc:Choice>
        <mc:Fallback>
          <p:sp>
            <p:nvSpPr>
              <p:cNvPr id="11" name="TextBox 10">
                <a:extLst>
                  <a:ext uri="{FF2B5EF4-FFF2-40B4-BE49-F238E27FC236}">
                    <a16:creationId xmlns:a16="http://schemas.microsoft.com/office/drawing/2014/main" id="{A07ED5C9-CF72-A643-6DE9-63A83E9D9ACF}"/>
                  </a:ext>
                </a:extLst>
              </p:cNvPr>
              <p:cNvSpPr txBox="1">
                <a:spLocks noRot="1" noChangeAspect="1" noMove="1" noResize="1" noEditPoints="1" noAdjustHandles="1" noChangeArrowheads="1" noChangeShapeType="1" noTextEdit="1"/>
              </p:cNvSpPr>
              <p:nvPr/>
            </p:nvSpPr>
            <p:spPr>
              <a:xfrm>
                <a:off x="731390" y="3552789"/>
                <a:ext cx="2101601" cy="215444"/>
              </a:xfrm>
              <a:prstGeom prst="rect">
                <a:avLst/>
              </a:prstGeom>
              <a:blipFill>
                <a:blip r:embed="rId8"/>
                <a:stretch>
                  <a:fillRect l="-290" b="-34286"/>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C509C60F-D392-A37A-3A4A-1935B5E62D3B}"/>
                  </a:ext>
                </a:extLst>
              </p:cNvPr>
              <p:cNvSpPr txBox="1"/>
              <p:nvPr/>
            </p:nvSpPr>
            <p:spPr>
              <a:xfrm>
                <a:off x="-1371600" y="3661485"/>
                <a:ext cx="457200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smtClean="0">
                              <a:solidFill>
                                <a:schemeClr val="tx2"/>
                              </a:solidFill>
                              <a:latin typeface="Cambria Math" panose="02040503050406030204" pitchFamily="18" charset="0"/>
                            </a:rPr>
                          </m:ctrlPr>
                        </m:sSubPr>
                        <m:e>
                          <m:r>
                            <a:rPr lang="en-GB" b="0" i="1" smtClean="0">
                              <a:solidFill>
                                <a:schemeClr val="tx2"/>
                              </a:solidFill>
                              <a:latin typeface="Cambria Math" panose="02040503050406030204" pitchFamily="18" charset="0"/>
                            </a:rPr>
                            <m:t>𝑧</m:t>
                          </m:r>
                        </m:e>
                        <m:sub>
                          <m:r>
                            <a:rPr lang="en-GB" b="0" i="1" smtClean="0">
                              <a:solidFill>
                                <a:schemeClr val="tx2"/>
                              </a:solidFill>
                              <a:latin typeface="Cambria Math" panose="02040503050406030204" pitchFamily="18" charset="0"/>
                            </a:rPr>
                            <m:t>𝑖</m:t>
                          </m:r>
                        </m:sub>
                      </m:sSub>
                    </m:oMath>
                  </m:oMathPara>
                </a14:m>
                <a:endParaRPr lang="en-GB" dirty="0"/>
              </a:p>
            </p:txBody>
          </p:sp>
        </mc:Choice>
        <mc:Fallback>
          <p:sp>
            <p:nvSpPr>
              <p:cNvPr id="14" name="TextBox 13">
                <a:extLst>
                  <a:ext uri="{FF2B5EF4-FFF2-40B4-BE49-F238E27FC236}">
                    <a16:creationId xmlns:a16="http://schemas.microsoft.com/office/drawing/2014/main" id="{C509C60F-D392-A37A-3A4A-1935B5E62D3B}"/>
                  </a:ext>
                </a:extLst>
              </p:cNvPr>
              <p:cNvSpPr txBox="1">
                <a:spLocks noRot="1" noChangeAspect="1" noMove="1" noResize="1" noEditPoints="1" noAdjustHandles="1" noChangeArrowheads="1" noChangeShapeType="1" noTextEdit="1"/>
              </p:cNvSpPr>
              <p:nvPr/>
            </p:nvSpPr>
            <p:spPr>
              <a:xfrm>
                <a:off x="-1371600" y="3661485"/>
                <a:ext cx="4572000" cy="307777"/>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FF3FA0D7-04F4-BE26-B470-02DD3AC701A4}"/>
                  </a:ext>
                </a:extLst>
              </p:cNvPr>
              <p:cNvSpPr txBox="1"/>
              <p:nvPr/>
            </p:nvSpPr>
            <p:spPr>
              <a:xfrm>
                <a:off x="-769620" y="3969262"/>
                <a:ext cx="525780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b="0" i="1" smtClean="0">
                              <a:solidFill>
                                <a:schemeClr val="tx2"/>
                              </a:solidFill>
                              <a:latin typeface="Cambria Math" panose="02040503050406030204" pitchFamily="18" charset="0"/>
                            </a:rPr>
                          </m:ctrlPr>
                        </m:funcPr>
                        <m:fName>
                          <m:r>
                            <m:rPr>
                              <m:sty m:val="p"/>
                            </m:rPr>
                            <a:rPr lang="en-GB" b="0" i="0" smtClean="0">
                              <a:solidFill>
                                <a:schemeClr val="tx2"/>
                              </a:solidFill>
                              <a:latin typeface="Cambria Math" panose="02040503050406030204" pitchFamily="18" charset="0"/>
                            </a:rPr>
                            <m:t>s</m:t>
                          </m:r>
                          <m:r>
                            <a:rPr lang="en-GB" b="0" i="0" smtClean="0">
                              <a:solidFill>
                                <a:schemeClr val="tx2"/>
                              </a:solidFill>
                              <a:latin typeface="Cambria Math" panose="02040503050406030204" pitchFamily="18" charset="0"/>
                            </a:rPr>
                            <m:t>.</m:t>
                          </m:r>
                          <m:r>
                            <m:rPr>
                              <m:sty m:val="p"/>
                            </m:rPr>
                            <a:rPr lang="en-GB" b="0" i="0" smtClean="0">
                              <a:solidFill>
                                <a:schemeClr val="tx2"/>
                              </a:solidFill>
                              <a:latin typeface="Cambria Math" panose="02040503050406030204" pitchFamily="18" charset="0"/>
                            </a:rPr>
                            <m:t>t</m:t>
                          </m:r>
                          <m:r>
                            <a:rPr lang="en-GB" b="0" i="0" smtClean="0">
                              <a:solidFill>
                                <a:schemeClr val="tx2"/>
                              </a:solidFill>
                              <a:latin typeface="Cambria Math" panose="02040503050406030204" pitchFamily="18" charset="0"/>
                            </a:rPr>
                            <m:t>.</m:t>
                          </m:r>
                        </m:fName>
                        <m:e>
                          <m:r>
                            <a:rPr lang="en-GB" b="0" i="0" smtClean="0">
                              <a:solidFill>
                                <a:schemeClr val="tx2"/>
                              </a:solidFill>
                              <a:latin typeface="Cambria Math" panose="02040503050406030204" pitchFamily="18" charset="0"/>
                            </a:rPr>
                            <m:t>                 </m:t>
                          </m:r>
                        </m:e>
                      </m:func>
                      <m:sSub>
                        <m:sSubPr>
                          <m:ctrlPr>
                            <a:rPr lang="en-GB" i="1">
                              <a:solidFill>
                                <a:schemeClr val="tx2"/>
                              </a:solidFill>
                              <a:latin typeface="Cambria Math" panose="02040503050406030204" pitchFamily="18" charset="0"/>
                            </a:rPr>
                          </m:ctrlPr>
                        </m:sSubPr>
                        <m:e>
                          <m:r>
                            <a:rPr lang="en-GB" i="1">
                              <a:solidFill>
                                <a:schemeClr val="tx2"/>
                              </a:solidFill>
                              <a:latin typeface="Cambria Math" panose="02040503050406030204" pitchFamily="18" charset="0"/>
                            </a:rPr>
                            <m:t>𝑧</m:t>
                          </m:r>
                        </m:e>
                        <m:sub>
                          <m:r>
                            <a:rPr lang="en-GB" i="1">
                              <a:solidFill>
                                <a:schemeClr val="tx2"/>
                              </a:solidFill>
                              <a:latin typeface="Cambria Math" panose="02040503050406030204" pitchFamily="18" charset="0"/>
                            </a:rPr>
                            <m:t>𝑖</m:t>
                          </m:r>
                        </m:sub>
                      </m:sSub>
                      <m:r>
                        <a:rPr lang="en-GB"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m:t>
                      </m:r>
                      <m:sSub>
                        <m:sSubPr>
                          <m:ctrlPr>
                            <a:rPr lang="en-GB" i="1">
                              <a:solidFill>
                                <a:schemeClr val="tx2"/>
                              </a:solidFill>
                              <a:latin typeface="Cambria Math" panose="02040503050406030204" pitchFamily="18" charset="0"/>
                            </a:rPr>
                          </m:ctrlPr>
                        </m:sSubPr>
                        <m:e>
                          <m:r>
                            <a:rPr lang="en-GB" i="1">
                              <a:solidFill>
                                <a:schemeClr val="tx2"/>
                              </a:solidFill>
                              <a:latin typeface="Cambria Math" panose="02040503050406030204" pitchFamily="18" charset="0"/>
                            </a:rPr>
                            <m:t>𝑧</m:t>
                          </m:r>
                        </m:e>
                        <m:sub>
                          <m:r>
                            <a:rPr lang="en-GB" i="1">
                              <a:solidFill>
                                <a:schemeClr val="tx2"/>
                              </a:solidFill>
                              <a:latin typeface="Cambria Math" panose="02040503050406030204" pitchFamily="18" charset="0"/>
                            </a:rPr>
                            <m:t>1</m:t>
                          </m:r>
                        </m:sub>
                      </m:sSub>
                      <m:r>
                        <a:rPr lang="en-GB" b="0" i="1" smtClean="0">
                          <a:solidFill>
                            <a:schemeClr val="tx2"/>
                          </a:solidFill>
                          <a:latin typeface="Cambria Math" panose="02040503050406030204" pitchFamily="18" charset="0"/>
                        </a:rPr>
                        <m:t>,⋯,</m:t>
                      </m:r>
                      <m:sSub>
                        <m:sSubPr>
                          <m:ctrlPr>
                            <a:rPr lang="en-GB" i="1">
                              <a:solidFill>
                                <a:schemeClr val="tx2"/>
                              </a:solidFill>
                              <a:latin typeface="Cambria Math" panose="02040503050406030204" pitchFamily="18" charset="0"/>
                            </a:rPr>
                          </m:ctrlPr>
                        </m:sSubPr>
                        <m:e>
                          <m:r>
                            <a:rPr lang="en-GB" i="1">
                              <a:solidFill>
                                <a:schemeClr val="tx2"/>
                              </a:solidFill>
                              <a:latin typeface="Cambria Math" panose="02040503050406030204" pitchFamily="18" charset="0"/>
                            </a:rPr>
                            <m:t>𝑧</m:t>
                          </m:r>
                        </m:e>
                        <m:sub>
                          <m:r>
                            <a:rPr lang="en-GB" i="1">
                              <a:solidFill>
                                <a:schemeClr val="tx2"/>
                              </a:solidFill>
                              <a:latin typeface="Cambria Math" panose="02040503050406030204" pitchFamily="18" charset="0"/>
                            </a:rPr>
                            <m:t>𝑘</m:t>
                          </m:r>
                        </m:sub>
                      </m:sSub>
                      <m:r>
                        <a:rPr lang="en-GB" b="0" i="1" smtClean="0">
                          <a:solidFill>
                            <a:schemeClr val="tx2"/>
                          </a:solidFill>
                          <a:latin typeface="Cambria Math" panose="02040503050406030204" pitchFamily="18" charset="0"/>
                          <a:ea typeface="Cambria Math" panose="02040503050406030204" pitchFamily="18" charset="0"/>
                        </a:rPr>
                        <m:t>}</m:t>
                      </m:r>
                    </m:oMath>
                  </m:oMathPara>
                </a14:m>
                <a:endParaRPr lang="en-GB" dirty="0"/>
              </a:p>
            </p:txBody>
          </p:sp>
        </mc:Choice>
        <mc:Fallback>
          <p:sp>
            <p:nvSpPr>
              <p:cNvPr id="18" name="TextBox 17">
                <a:extLst>
                  <a:ext uri="{FF2B5EF4-FFF2-40B4-BE49-F238E27FC236}">
                    <a16:creationId xmlns:a16="http://schemas.microsoft.com/office/drawing/2014/main" id="{FF3FA0D7-04F4-BE26-B470-02DD3AC701A4}"/>
                  </a:ext>
                </a:extLst>
              </p:cNvPr>
              <p:cNvSpPr txBox="1">
                <a:spLocks noRot="1" noChangeAspect="1" noMove="1" noResize="1" noEditPoints="1" noAdjustHandles="1" noChangeArrowheads="1" noChangeShapeType="1" noTextEdit="1"/>
              </p:cNvSpPr>
              <p:nvPr/>
            </p:nvSpPr>
            <p:spPr>
              <a:xfrm>
                <a:off x="-769620" y="3969262"/>
                <a:ext cx="5257800" cy="307777"/>
              </a:xfrm>
              <a:prstGeom prst="rect">
                <a:avLst/>
              </a:prstGeom>
              <a:blipFill>
                <a:blip r:embed="rId10"/>
                <a:stretch>
                  <a:fillRect b="-9804"/>
                </a:stretch>
              </a:blipFill>
            </p:spPr>
            <p:txBody>
              <a:bodyPr/>
              <a:lstStyle/>
              <a:p>
                <a:r>
                  <a:rPr lang="en-GB">
                    <a:noFill/>
                  </a:rPr>
                  <a:t> </a:t>
                </a:r>
              </a:p>
            </p:txBody>
          </p:sp>
        </mc:Fallback>
      </mc:AlternateContent>
    </p:spTree>
    <p:extLst>
      <p:ext uri="{BB962C8B-B14F-4D97-AF65-F5344CB8AC3E}">
        <p14:creationId xmlns:p14="http://schemas.microsoft.com/office/powerpoint/2010/main" val="40863330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04;p38">
            <a:extLst>
              <a:ext uri="{FF2B5EF4-FFF2-40B4-BE49-F238E27FC236}">
                <a16:creationId xmlns:a16="http://schemas.microsoft.com/office/drawing/2014/main" id="{4EF8000C-584D-8AC1-FCB0-0A6FE8A13321}"/>
              </a:ext>
            </a:extLst>
          </p:cNvPr>
          <p:cNvSpPr txBox="1">
            <a:spLocks/>
          </p:cNvSpPr>
          <p:nvPr/>
        </p:nvSpPr>
        <p:spPr>
          <a:xfrm>
            <a:off x="719675" y="539500"/>
            <a:ext cx="7711200" cy="4782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3000" b="1" dirty="0">
                <a:solidFill>
                  <a:schemeClr val="dk1"/>
                </a:solidFill>
                <a:latin typeface="DM Sans"/>
                <a:sym typeface="DM Sans"/>
              </a:rPr>
              <a:t>“Feeder” e classificação de impedâncias</a:t>
            </a:r>
          </a:p>
        </p:txBody>
      </p:sp>
      <p:pic>
        <p:nvPicPr>
          <p:cNvPr id="4" name="Picture 3" descr="A picture containing text, line, plot, diagram&#10;&#10;Description automatically generated">
            <a:extLst>
              <a:ext uri="{FF2B5EF4-FFF2-40B4-BE49-F238E27FC236}">
                <a16:creationId xmlns:a16="http://schemas.microsoft.com/office/drawing/2014/main" id="{BA4ED02D-CAE5-7F53-6062-1F22F986E937}"/>
              </a:ext>
            </a:extLst>
          </p:cNvPr>
          <p:cNvPicPr>
            <a:picLocks noChangeAspect="1"/>
          </p:cNvPicPr>
          <p:nvPr/>
        </p:nvPicPr>
        <p:blipFill>
          <a:blip r:embed="rId2"/>
          <a:stretch>
            <a:fillRect/>
          </a:stretch>
        </p:blipFill>
        <p:spPr>
          <a:xfrm>
            <a:off x="5414010" y="1076063"/>
            <a:ext cx="2815590" cy="1700213"/>
          </a:xfrm>
          <a:prstGeom prst="rect">
            <a:avLst/>
          </a:prstGeom>
        </p:spPr>
      </p:pic>
      <p:pic>
        <p:nvPicPr>
          <p:cNvPr id="5" name="Picture 4" descr="A picture containing text, line, plot, diagram&#10;&#10;Description automatically generated">
            <a:extLst>
              <a:ext uri="{FF2B5EF4-FFF2-40B4-BE49-F238E27FC236}">
                <a16:creationId xmlns:a16="http://schemas.microsoft.com/office/drawing/2014/main" id="{4FC5DD99-C0D9-5E11-0A05-CD87466AC003}"/>
              </a:ext>
            </a:extLst>
          </p:cNvPr>
          <p:cNvPicPr>
            <a:picLocks noChangeAspect="1"/>
          </p:cNvPicPr>
          <p:nvPr/>
        </p:nvPicPr>
        <p:blipFill>
          <a:blip r:embed="rId3"/>
          <a:stretch>
            <a:fillRect/>
          </a:stretch>
        </p:blipFill>
        <p:spPr>
          <a:xfrm>
            <a:off x="5414010" y="2973442"/>
            <a:ext cx="2815590" cy="1700213"/>
          </a:xfrm>
          <a:prstGeom prst="rect">
            <a:avLst/>
          </a:prstGeom>
        </p:spPr>
      </p:pic>
      <p:sp>
        <p:nvSpPr>
          <p:cNvPr id="6" name="Google Shape;1517;p59">
            <a:extLst>
              <a:ext uri="{FF2B5EF4-FFF2-40B4-BE49-F238E27FC236}">
                <a16:creationId xmlns:a16="http://schemas.microsoft.com/office/drawing/2014/main" id="{9CAEF1F1-939E-3C7E-A075-337454A97759}"/>
              </a:ext>
            </a:extLst>
          </p:cNvPr>
          <p:cNvSpPr txBox="1">
            <a:spLocks/>
          </p:cNvSpPr>
          <p:nvPr/>
        </p:nvSpPr>
        <p:spPr>
          <a:xfrm>
            <a:off x="731390" y="1192122"/>
            <a:ext cx="3180865" cy="295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DM Sans"/>
              <a:buNone/>
              <a:defRPr sz="1800" b="1" i="0" u="none" strike="noStrike" cap="none">
                <a:solidFill>
                  <a:schemeClr val="accent5"/>
                </a:solidFill>
                <a:latin typeface="DM Sans"/>
                <a:ea typeface="DM Sans"/>
                <a:cs typeface="DM Sans"/>
                <a:sym typeface="DM Sans"/>
              </a:defRPr>
            </a:lvl1pPr>
            <a:lvl2pPr marR="0" lvl="1"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2pPr>
            <a:lvl3pPr marR="0" lvl="2"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3pPr>
            <a:lvl4pPr marR="0" lvl="3"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4pPr>
            <a:lvl5pPr marR="0" lvl="4"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5pPr>
            <a:lvl6pPr marR="0" lvl="5"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6pPr>
            <a:lvl7pPr marR="0" lvl="6"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7pPr>
            <a:lvl8pPr marR="0" lvl="7"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8pPr>
            <a:lvl9pPr marR="0" lvl="8"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9pPr>
          </a:lstStyle>
          <a:p>
            <a:pPr algn="l"/>
            <a:r>
              <a:rPr lang="en-GB" dirty="0" err="1"/>
              <a:t>Exatidão</a:t>
            </a:r>
            <a:r>
              <a:rPr lang="en-GB" dirty="0"/>
              <a:t> </a:t>
            </a:r>
            <a:r>
              <a:rPr lang="en-GB" dirty="0" err="1"/>
              <a:t>mínima</a:t>
            </a:r>
            <a:endParaRPr lang="en-GB" dirty="0"/>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CEED4BEE-6800-306B-7489-1B35834434B8}"/>
                  </a:ext>
                </a:extLst>
              </p:cNvPr>
              <p:cNvSpPr txBox="1"/>
              <p:nvPr/>
            </p:nvSpPr>
            <p:spPr>
              <a:xfrm>
                <a:off x="719675" y="1453405"/>
                <a:ext cx="118231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solidFill>
                                <a:schemeClr val="tx2"/>
                              </a:solidFill>
                              <a:latin typeface="Cambria Math" panose="02040503050406030204" pitchFamily="18" charset="0"/>
                            </a:rPr>
                          </m:ctrlPr>
                        </m:sSubPr>
                        <m:e>
                          <m:r>
                            <a:rPr lang="en-GB" b="0" i="1" smtClean="0">
                              <a:solidFill>
                                <a:schemeClr val="tx2"/>
                              </a:solidFill>
                              <a:latin typeface="Cambria Math" panose="02040503050406030204" pitchFamily="18" charset="0"/>
                            </a:rPr>
                            <m:t>𝐴𝑐𝑐</m:t>
                          </m:r>
                        </m:e>
                        <m:sub>
                          <m:r>
                            <a:rPr lang="en-GB" b="0" i="1" smtClean="0">
                              <a:solidFill>
                                <a:schemeClr val="tx2"/>
                              </a:solidFill>
                              <a:latin typeface="Cambria Math" panose="02040503050406030204" pitchFamily="18" charset="0"/>
                            </a:rPr>
                            <m:t>𝑚𝑖𝑛</m:t>
                          </m:r>
                        </m:sub>
                      </m:sSub>
                      <m:r>
                        <a:rPr lang="en-GB" i="1">
                          <a:solidFill>
                            <a:schemeClr val="tx2"/>
                          </a:solidFill>
                          <a:latin typeface="Cambria Math" panose="02040503050406030204" pitchFamily="18" charset="0"/>
                        </a:rPr>
                        <m:t>=4</m:t>
                      </m:r>
                      <m:r>
                        <a:rPr lang="en-GB" b="0" i="1" smtClean="0">
                          <a:solidFill>
                            <a:schemeClr val="tx2"/>
                          </a:solidFill>
                          <a:latin typeface="Cambria Math" panose="02040503050406030204" pitchFamily="18" charset="0"/>
                        </a:rPr>
                        <m:t>0%</m:t>
                      </m:r>
                    </m:oMath>
                  </m:oMathPara>
                </a14:m>
                <a:endParaRPr lang="en-GB" dirty="0">
                  <a:solidFill>
                    <a:schemeClr val="tx2"/>
                  </a:solidFill>
                </a:endParaRPr>
              </a:p>
            </p:txBody>
          </p:sp>
        </mc:Choice>
        <mc:Fallback>
          <p:sp>
            <p:nvSpPr>
              <p:cNvPr id="7" name="TextBox 6">
                <a:extLst>
                  <a:ext uri="{FF2B5EF4-FFF2-40B4-BE49-F238E27FC236}">
                    <a16:creationId xmlns:a16="http://schemas.microsoft.com/office/drawing/2014/main" id="{CEED4BEE-6800-306B-7489-1B35834434B8}"/>
                  </a:ext>
                </a:extLst>
              </p:cNvPr>
              <p:cNvSpPr txBox="1">
                <a:spLocks noRot="1" noChangeAspect="1" noMove="1" noResize="1" noEditPoints="1" noAdjustHandles="1" noChangeArrowheads="1" noChangeShapeType="1" noTextEdit="1"/>
              </p:cNvSpPr>
              <p:nvPr/>
            </p:nvSpPr>
            <p:spPr>
              <a:xfrm>
                <a:off x="719675" y="1453405"/>
                <a:ext cx="1182311" cy="215444"/>
              </a:xfrm>
              <a:prstGeom prst="rect">
                <a:avLst/>
              </a:prstGeom>
              <a:blipFill>
                <a:blip r:embed="rId4"/>
                <a:stretch>
                  <a:fillRect l="-2577" r="-3093" b="-16667"/>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F802980B-3188-85F1-F540-4D42A27F0ECC}"/>
                  </a:ext>
                </a:extLst>
              </p:cNvPr>
              <p:cNvSpPr txBox="1"/>
              <p:nvPr/>
            </p:nvSpPr>
            <p:spPr>
              <a:xfrm>
                <a:off x="497218" y="1841682"/>
                <a:ext cx="160946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smtClean="0">
                              <a:solidFill>
                                <a:schemeClr val="tx2"/>
                              </a:solidFill>
                              <a:latin typeface="Cambria Math" panose="02040503050406030204" pitchFamily="18" charset="0"/>
                            </a:rPr>
                          </m:ctrlPr>
                        </m:sSubPr>
                        <m:e>
                          <m:r>
                            <a:rPr lang="en-GB" b="0" i="1" smtClean="0">
                              <a:solidFill>
                                <a:schemeClr val="tx2"/>
                              </a:solidFill>
                              <a:latin typeface="Cambria Math" panose="02040503050406030204" pitchFamily="18" charset="0"/>
                            </a:rPr>
                            <m:t>𝐴𝑐𝑐</m:t>
                          </m:r>
                        </m:e>
                        <m:sub>
                          <m:r>
                            <a:rPr lang="en-GB" b="0" i="1" smtClean="0">
                              <a:solidFill>
                                <a:schemeClr val="tx2"/>
                              </a:solidFill>
                              <a:latin typeface="Cambria Math" panose="02040503050406030204" pitchFamily="18" charset="0"/>
                            </a:rPr>
                            <m:t>𝑚𝑖𝑛</m:t>
                          </m:r>
                        </m:sub>
                      </m:sSub>
                      <m:r>
                        <a:rPr lang="en-GB" i="1">
                          <a:solidFill>
                            <a:schemeClr val="tx2"/>
                          </a:solidFill>
                          <a:latin typeface="Cambria Math" panose="02040503050406030204" pitchFamily="18" charset="0"/>
                        </a:rPr>
                        <m:t>=</m:t>
                      </m:r>
                      <m:r>
                        <a:rPr lang="en-GB" b="0" i="1" smtClean="0">
                          <a:solidFill>
                            <a:schemeClr val="tx2"/>
                          </a:solidFill>
                          <a:latin typeface="Cambria Math" panose="02040503050406030204" pitchFamily="18" charset="0"/>
                        </a:rPr>
                        <m:t>70</m:t>
                      </m:r>
                      <m:r>
                        <a:rPr lang="en-GB" b="0" i="1" smtClean="0">
                          <a:solidFill>
                            <a:schemeClr val="tx2"/>
                          </a:solidFill>
                          <a:latin typeface="Cambria Math" panose="02040503050406030204" pitchFamily="18" charset="0"/>
                        </a:rPr>
                        <m:t>%</m:t>
                      </m:r>
                    </m:oMath>
                  </m:oMathPara>
                </a14:m>
                <a:endParaRPr lang="en-GB" dirty="0"/>
              </a:p>
            </p:txBody>
          </p:sp>
        </mc:Choice>
        <mc:Fallback>
          <p:sp>
            <p:nvSpPr>
              <p:cNvPr id="8" name="TextBox 7">
                <a:extLst>
                  <a:ext uri="{FF2B5EF4-FFF2-40B4-BE49-F238E27FC236}">
                    <a16:creationId xmlns:a16="http://schemas.microsoft.com/office/drawing/2014/main" id="{F802980B-3188-85F1-F540-4D42A27F0ECC}"/>
                  </a:ext>
                </a:extLst>
              </p:cNvPr>
              <p:cNvSpPr txBox="1">
                <a:spLocks noRot="1" noChangeAspect="1" noMove="1" noResize="1" noEditPoints="1" noAdjustHandles="1" noChangeArrowheads="1" noChangeShapeType="1" noTextEdit="1"/>
              </p:cNvSpPr>
              <p:nvPr/>
            </p:nvSpPr>
            <p:spPr>
              <a:xfrm>
                <a:off x="497218" y="1841682"/>
                <a:ext cx="1609464" cy="307777"/>
              </a:xfrm>
              <a:prstGeom prst="rect">
                <a:avLst/>
              </a:prstGeom>
              <a:blipFill>
                <a:blip r:embed="rId5"/>
                <a:stretch>
                  <a:fillRect/>
                </a:stretch>
              </a:blipFill>
            </p:spPr>
            <p:txBody>
              <a:bodyPr/>
              <a:lstStyle/>
              <a:p>
                <a:r>
                  <a:rPr lang="en-GB">
                    <a:noFill/>
                  </a:rPr>
                  <a:t> </a:t>
                </a:r>
              </a:p>
            </p:txBody>
          </p:sp>
        </mc:Fallback>
      </mc:AlternateContent>
      <p:sp>
        <p:nvSpPr>
          <p:cNvPr id="9" name="Arrow: Curved Up 8">
            <a:extLst>
              <a:ext uri="{FF2B5EF4-FFF2-40B4-BE49-F238E27FC236}">
                <a16:creationId xmlns:a16="http://schemas.microsoft.com/office/drawing/2014/main" id="{F519673B-965A-AAFE-CA52-E900068B6626}"/>
              </a:ext>
            </a:extLst>
          </p:cNvPr>
          <p:cNvSpPr/>
          <p:nvPr/>
        </p:nvSpPr>
        <p:spPr>
          <a:xfrm rot="5400000" flipV="1">
            <a:off x="1994606" y="1673208"/>
            <a:ext cx="540609" cy="316452"/>
          </a:xfrm>
          <a:prstGeom prst="curvedUpArrow">
            <a:avLst>
              <a:gd name="adj1" fmla="val 25000"/>
              <a:gd name="adj2" fmla="val 72982"/>
              <a:gd name="adj3" fmla="val 27091"/>
            </a:avLst>
          </a:prstGeom>
          <a:noFill/>
          <a:ln w="1905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r"/>
            <a:endParaRPr lang="en-GB" dirty="0">
              <a:solidFill>
                <a:schemeClr val="tx1"/>
              </a:solidFill>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2066CDBB-BC3A-DBDC-D48B-9E0FC7B2C0C5}"/>
                  </a:ext>
                </a:extLst>
              </p:cNvPr>
              <p:cNvSpPr txBox="1"/>
              <p:nvPr/>
            </p:nvSpPr>
            <p:spPr>
              <a:xfrm>
                <a:off x="2475686" y="1672405"/>
                <a:ext cx="1520224" cy="215444"/>
              </a:xfrm>
              <a:prstGeom prst="rect">
                <a:avLst/>
              </a:prstGeom>
              <a:noFill/>
            </p:spPr>
            <p:txBody>
              <a:bodyPr wrap="none" lIns="0" tIns="0" rIns="0" bIns="0" rtlCol="0">
                <a:spAutoFit/>
              </a:bodyPr>
              <a:lstStyle/>
              <a:p>
                <a:pPr/>
                <a:r>
                  <a:rPr lang="en-GB" b="0" dirty="0" err="1">
                    <a:solidFill>
                      <a:schemeClr val="tx2"/>
                    </a:solidFill>
                  </a:rPr>
                  <a:t>s.t.</a:t>
                </a:r>
                <a:r>
                  <a:rPr lang="en-GB" b="0" dirty="0">
                    <a:solidFill>
                      <a:schemeClr val="tx2"/>
                    </a:solidFill>
                  </a:rPr>
                  <a:t>   </a:t>
                </a:r>
                <a14:m>
                  <m:oMath xmlns:m="http://schemas.openxmlformats.org/officeDocument/2006/math">
                    <m:r>
                      <a:rPr lang="en-GB" b="0" i="1" smtClean="0">
                        <a:solidFill>
                          <a:schemeClr val="tx2"/>
                        </a:solidFill>
                        <a:latin typeface="Cambria Math" panose="02040503050406030204" pitchFamily="18" charset="0"/>
                      </a:rPr>
                      <m:t>𝑙</m:t>
                    </m:r>
                    <m:r>
                      <a:rPr lang="en-GB" b="0" i="1" smtClean="0">
                        <a:solidFill>
                          <a:schemeClr val="tx2"/>
                        </a:solidFill>
                        <a:latin typeface="Cambria Math" panose="02040503050406030204" pitchFamily="18" charset="0"/>
                        <a:ea typeface="Cambria Math" panose="02040503050406030204" pitchFamily="18" charset="0"/>
                      </a:rPr>
                      <m:t>∈[</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𝑙</m:t>
                        </m:r>
                      </m:e>
                      <m:sub>
                        <m:r>
                          <a:rPr lang="en-GB" b="0" i="1" smtClean="0">
                            <a:solidFill>
                              <a:schemeClr val="tx2"/>
                            </a:solidFill>
                            <a:latin typeface="Cambria Math" panose="02040503050406030204" pitchFamily="18" charset="0"/>
                            <a:ea typeface="Cambria Math" panose="02040503050406030204" pitchFamily="18" charset="0"/>
                          </a:rPr>
                          <m:t>𝑚𝑖𝑛</m:t>
                        </m:r>
                      </m:sub>
                    </m:sSub>
                    <m:r>
                      <a:rPr lang="en-GB" b="0" i="1" smtClean="0">
                        <a:solidFill>
                          <a:schemeClr val="tx2"/>
                        </a:solidFill>
                        <a:latin typeface="Cambria Math" panose="02040503050406030204" pitchFamily="18" charset="0"/>
                        <a:ea typeface="Cambria Math" panose="02040503050406030204" pitchFamily="18" charset="0"/>
                      </a:rPr>
                      <m:t>,</m:t>
                    </m:r>
                    <m:sSub>
                      <m:sSubPr>
                        <m:ctrlPr>
                          <a:rPr lang="en-GB" i="1">
                            <a:solidFill>
                              <a:schemeClr val="tx2"/>
                            </a:solidFill>
                            <a:latin typeface="Cambria Math" panose="02040503050406030204" pitchFamily="18" charset="0"/>
                            <a:ea typeface="Cambria Math" panose="02040503050406030204" pitchFamily="18" charset="0"/>
                          </a:rPr>
                        </m:ctrlPr>
                      </m:sSubPr>
                      <m:e>
                        <m:r>
                          <a:rPr lang="en-GB" i="1">
                            <a:solidFill>
                              <a:schemeClr val="tx2"/>
                            </a:solidFill>
                            <a:latin typeface="Cambria Math" panose="02040503050406030204" pitchFamily="18" charset="0"/>
                            <a:ea typeface="Cambria Math" panose="02040503050406030204" pitchFamily="18" charset="0"/>
                          </a:rPr>
                          <m:t>𝑙</m:t>
                        </m:r>
                      </m:e>
                      <m:sub>
                        <m:r>
                          <a:rPr lang="en-GB" i="1">
                            <a:solidFill>
                              <a:schemeClr val="tx2"/>
                            </a:solidFill>
                            <a:latin typeface="Cambria Math" panose="02040503050406030204" pitchFamily="18" charset="0"/>
                            <a:ea typeface="Cambria Math" panose="02040503050406030204" pitchFamily="18" charset="0"/>
                          </a:rPr>
                          <m:t>𝑚</m:t>
                        </m:r>
                        <m:r>
                          <a:rPr lang="en-GB" b="0" i="1" smtClean="0">
                            <a:solidFill>
                              <a:schemeClr val="tx2"/>
                            </a:solidFill>
                            <a:latin typeface="Cambria Math" panose="02040503050406030204" pitchFamily="18" charset="0"/>
                            <a:ea typeface="Cambria Math" panose="02040503050406030204" pitchFamily="18" charset="0"/>
                          </a:rPr>
                          <m:t>𝑎𝑥</m:t>
                        </m:r>
                      </m:sub>
                    </m:sSub>
                    <m:r>
                      <a:rPr lang="en-GB" b="0" i="1" smtClean="0">
                        <a:solidFill>
                          <a:schemeClr val="tx2"/>
                        </a:solidFill>
                        <a:latin typeface="Cambria Math" panose="02040503050406030204" pitchFamily="18" charset="0"/>
                        <a:ea typeface="Cambria Math" panose="02040503050406030204" pitchFamily="18" charset="0"/>
                      </a:rPr>
                      <m:t>]</m:t>
                    </m:r>
                  </m:oMath>
                </a14:m>
                <a:endParaRPr lang="en-GB" dirty="0">
                  <a:solidFill>
                    <a:schemeClr val="tx2"/>
                  </a:solidFill>
                </a:endParaRPr>
              </a:p>
            </p:txBody>
          </p:sp>
        </mc:Choice>
        <mc:Fallback>
          <p:sp>
            <p:nvSpPr>
              <p:cNvPr id="10" name="TextBox 9">
                <a:extLst>
                  <a:ext uri="{FF2B5EF4-FFF2-40B4-BE49-F238E27FC236}">
                    <a16:creationId xmlns:a16="http://schemas.microsoft.com/office/drawing/2014/main" id="{2066CDBB-BC3A-DBDC-D48B-9E0FC7B2C0C5}"/>
                  </a:ext>
                </a:extLst>
              </p:cNvPr>
              <p:cNvSpPr txBox="1">
                <a:spLocks noRot="1" noChangeAspect="1" noMove="1" noResize="1" noEditPoints="1" noAdjustHandles="1" noChangeArrowheads="1" noChangeShapeType="1" noTextEdit="1"/>
              </p:cNvSpPr>
              <p:nvPr/>
            </p:nvSpPr>
            <p:spPr>
              <a:xfrm>
                <a:off x="2475686" y="1672405"/>
                <a:ext cx="1520224" cy="215444"/>
              </a:xfrm>
              <a:prstGeom prst="rect">
                <a:avLst/>
              </a:prstGeom>
              <a:blipFill>
                <a:blip r:embed="rId6"/>
                <a:stretch>
                  <a:fillRect l="-7229" t="-25000" r="-4819" b="-47222"/>
                </a:stretch>
              </a:blipFill>
            </p:spPr>
            <p:txBody>
              <a:bodyPr/>
              <a:lstStyle/>
              <a:p>
                <a:r>
                  <a:rPr lang="en-GB">
                    <a:noFill/>
                  </a:rPr>
                  <a:t> </a:t>
                </a:r>
              </a:p>
            </p:txBody>
          </p:sp>
        </mc:Fallback>
      </mc:AlternateContent>
      <p:cxnSp>
        <p:nvCxnSpPr>
          <p:cNvPr id="11" name="Straight Connector 10">
            <a:extLst>
              <a:ext uri="{FF2B5EF4-FFF2-40B4-BE49-F238E27FC236}">
                <a16:creationId xmlns:a16="http://schemas.microsoft.com/office/drawing/2014/main" id="{DE5C252C-5CAE-FBE7-2791-06D84403E015}"/>
              </a:ext>
            </a:extLst>
          </p:cNvPr>
          <p:cNvCxnSpPr>
            <a:cxnSpLocks/>
          </p:cNvCxnSpPr>
          <p:nvPr/>
        </p:nvCxnSpPr>
        <p:spPr>
          <a:xfrm>
            <a:off x="5935161" y="1755140"/>
            <a:ext cx="16059" cy="834687"/>
          </a:xfrm>
          <a:prstGeom prst="line">
            <a:avLst/>
          </a:prstGeom>
        </p:spPr>
        <p:style>
          <a:lnRef idx="1">
            <a:schemeClr val="accent4"/>
          </a:lnRef>
          <a:fillRef idx="0">
            <a:schemeClr val="accent4"/>
          </a:fillRef>
          <a:effectRef idx="0">
            <a:schemeClr val="accent4"/>
          </a:effectRef>
          <a:fontRef idx="minor">
            <a:schemeClr val="tx1"/>
          </a:fontRef>
        </p:style>
      </p:cxnSp>
      <p:cxnSp>
        <p:nvCxnSpPr>
          <p:cNvPr id="12" name="Straight Connector 11">
            <a:extLst>
              <a:ext uri="{FF2B5EF4-FFF2-40B4-BE49-F238E27FC236}">
                <a16:creationId xmlns:a16="http://schemas.microsoft.com/office/drawing/2014/main" id="{AA4B5E4D-2943-B167-DE85-62DAF76F99B4}"/>
              </a:ext>
            </a:extLst>
          </p:cNvPr>
          <p:cNvCxnSpPr>
            <a:cxnSpLocks/>
          </p:cNvCxnSpPr>
          <p:nvPr/>
        </p:nvCxnSpPr>
        <p:spPr>
          <a:xfrm>
            <a:off x="5950401" y="3279064"/>
            <a:ext cx="16059" cy="1210683"/>
          </a:xfrm>
          <a:prstGeom prst="line">
            <a:avLst/>
          </a:prstGeom>
        </p:spPr>
        <p:style>
          <a:lnRef idx="1">
            <a:schemeClr val="accent4"/>
          </a:lnRef>
          <a:fillRef idx="0">
            <a:schemeClr val="accent4"/>
          </a:fillRef>
          <a:effectRef idx="0">
            <a:schemeClr val="accent4"/>
          </a:effectRef>
          <a:fontRef idx="minor">
            <a:schemeClr val="tx1"/>
          </a:fontRef>
        </p:style>
      </p:cxnSp>
      <p:cxnSp>
        <p:nvCxnSpPr>
          <p:cNvPr id="13" name="Straight Connector 12">
            <a:extLst>
              <a:ext uri="{FF2B5EF4-FFF2-40B4-BE49-F238E27FC236}">
                <a16:creationId xmlns:a16="http://schemas.microsoft.com/office/drawing/2014/main" id="{3A6ED3D0-4402-F211-7DAF-0FBAC278504A}"/>
              </a:ext>
            </a:extLst>
          </p:cNvPr>
          <p:cNvCxnSpPr>
            <a:cxnSpLocks/>
          </p:cNvCxnSpPr>
          <p:nvPr/>
        </p:nvCxnSpPr>
        <p:spPr>
          <a:xfrm>
            <a:off x="5966460" y="1809750"/>
            <a:ext cx="15240" cy="780077"/>
          </a:xfrm>
          <a:prstGeom prst="line">
            <a:avLst/>
          </a:prstGeom>
          <a:ln>
            <a:solidFill>
              <a:srgbClr val="D78C9B"/>
            </a:solidFill>
          </a:ln>
        </p:spPr>
        <p:style>
          <a:lnRef idx="1">
            <a:schemeClr val="accent4"/>
          </a:lnRef>
          <a:fillRef idx="0">
            <a:schemeClr val="accent4"/>
          </a:fillRef>
          <a:effectRef idx="0">
            <a:schemeClr val="accent4"/>
          </a:effectRef>
          <a:fontRef idx="minor">
            <a:schemeClr val="tx1"/>
          </a:fontRef>
        </p:style>
      </p:cxnSp>
      <p:cxnSp>
        <p:nvCxnSpPr>
          <p:cNvPr id="14" name="Straight Connector 13">
            <a:extLst>
              <a:ext uri="{FF2B5EF4-FFF2-40B4-BE49-F238E27FC236}">
                <a16:creationId xmlns:a16="http://schemas.microsoft.com/office/drawing/2014/main" id="{3D8C9A8D-E754-90C2-96C2-6E6650BB39D2}"/>
              </a:ext>
            </a:extLst>
          </p:cNvPr>
          <p:cNvCxnSpPr>
            <a:cxnSpLocks/>
          </p:cNvCxnSpPr>
          <p:nvPr/>
        </p:nvCxnSpPr>
        <p:spPr>
          <a:xfrm>
            <a:off x="5981700" y="3305175"/>
            <a:ext cx="15240" cy="1181397"/>
          </a:xfrm>
          <a:prstGeom prst="line">
            <a:avLst/>
          </a:prstGeom>
          <a:ln>
            <a:solidFill>
              <a:schemeClr val="accent2"/>
            </a:solidFill>
          </a:ln>
        </p:spPr>
        <p:style>
          <a:lnRef idx="1">
            <a:schemeClr val="accent4"/>
          </a:lnRef>
          <a:fillRef idx="0">
            <a:schemeClr val="accent4"/>
          </a:fillRef>
          <a:effectRef idx="0">
            <a:schemeClr val="accent4"/>
          </a:effectRef>
          <a:fontRef idx="minor">
            <a:schemeClr val="tx1"/>
          </a:fontRef>
        </p:style>
      </p:cxnSp>
      <p:sp>
        <p:nvSpPr>
          <p:cNvPr id="15" name="Google Shape;1517;p59">
            <a:extLst>
              <a:ext uri="{FF2B5EF4-FFF2-40B4-BE49-F238E27FC236}">
                <a16:creationId xmlns:a16="http://schemas.microsoft.com/office/drawing/2014/main" id="{3B674E0B-AF28-E12A-EDDE-2D673ED1B7CA}"/>
              </a:ext>
            </a:extLst>
          </p:cNvPr>
          <p:cNvSpPr txBox="1">
            <a:spLocks/>
          </p:cNvSpPr>
          <p:nvPr/>
        </p:nvSpPr>
        <p:spPr>
          <a:xfrm>
            <a:off x="731390" y="2274572"/>
            <a:ext cx="3180865" cy="295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DM Sans"/>
              <a:buNone/>
              <a:defRPr sz="1800" b="1" i="0" u="none" strike="noStrike" cap="none">
                <a:solidFill>
                  <a:schemeClr val="accent5"/>
                </a:solidFill>
                <a:latin typeface="DM Sans"/>
                <a:ea typeface="DM Sans"/>
                <a:cs typeface="DM Sans"/>
                <a:sym typeface="DM Sans"/>
              </a:defRPr>
            </a:lvl1pPr>
            <a:lvl2pPr marR="0" lvl="1"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2pPr>
            <a:lvl3pPr marR="0" lvl="2"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3pPr>
            <a:lvl4pPr marR="0" lvl="3"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4pPr>
            <a:lvl5pPr marR="0" lvl="4"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5pPr>
            <a:lvl6pPr marR="0" lvl="5"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6pPr>
            <a:lvl7pPr marR="0" lvl="6"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7pPr>
            <a:lvl8pPr marR="0" lvl="7"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8pPr>
            <a:lvl9pPr marR="0" lvl="8"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9pPr>
          </a:lstStyle>
          <a:p>
            <a:pPr algn="l"/>
            <a:r>
              <a:rPr lang="en-GB" dirty="0" err="1"/>
              <a:t>Exatidão</a:t>
            </a:r>
            <a:r>
              <a:rPr lang="en-GB" dirty="0"/>
              <a:t> </a:t>
            </a:r>
            <a:r>
              <a:rPr lang="en-GB" dirty="0" err="1"/>
              <a:t>esperada</a:t>
            </a:r>
            <a:endParaRPr lang="en-GB" dirty="0"/>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67EE402B-E896-D4F1-D9D3-334A8EE55A11}"/>
                  </a:ext>
                </a:extLst>
              </p:cNvPr>
              <p:cNvSpPr txBox="1"/>
              <p:nvPr/>
            </p:nvSpPr>
            <p:spPr>
              <a:xfrm>
                <a:off x="719675" y="2535855"/>
                <a:ext cx="1144801" cy="2320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solidFill>
                                <a:schemeClr val="tx2"/>
                              </a:solidFill>
                              <a:latin typeface="Cambria Math" panose="02040503050406030204" pitchFamily="18" charset="0"/>
                            </a:rPr>
                          </m:ctrlPr>
                        </m:sSubPr>
                        <m:e>
                          <m:r>
                            <a:rPr lang="en-GB" b="0" i="1" smtClean="0">
                              <a:solidFill>
                                <a:schemeClr val="tx2"/>
                              </a:solidFill>
                              <a:latin typeface="Cambria Math" panose="02040503050406030204" pitchFamily="18" charset="0"/>
                            </a:rPr>
                            <m:t>𝐴𝑐𝑐</m:t>
                          </m:r>
                        </m:e>
                        <m:sub>
                          <m:r>
                            <a:rPr lang="en-GB" b="0" i="1" smtClean="0">
                              <a:solidFill>
                                <a:schemeClr val="tx2"/>
                              </a:solidFill>
                              <a:latin typeface="Cambria Math" panose="02040503050406030204" pitchFamily="18" charset="0"/>
                            </a:rPr>
                            <m:t>𝑒𝑠𝑝</m:t>
                          </m:r>
                        </m:sub>
                      </m:sSub>
                      <m:r>
                        <a:rPr lang="en-GB" i="1">
                          <a:solidFill>
                            <a:schemeClr val="tx2"/>
                          </a:solidFill>
                          <a:latin typeface="Cambria Math" panose="02040503050406030204" pitchFamily="18" charset="0"/>
                        </a:rPr>
                        <m:t>=</m:t>
                      </m:r>
                      <m:r>
                        <a:rPr lang="en-GB" b="0" i="1" smtClean="0">
                          <a:solidFill>
                            <a:schemeClr val="tx2"/>
                          </a:solidFill>
                          <a:latin typeface="Cambria Math" panose="02040503050406030204" pitchFamily="18" charset="0"/>
                        </a:rPr>
                        <m:t>70%</m:t>
                      </m:r>
                    </m:oMath>
                  </m:oMathPara>
                </a14:m>
                <a:endParaRPr lang="en-GB" dirty="0">
                  <a:solidFill>
                    <a:schemeClr val="tx2"/>
                  </a:solidFill>
                </a:endParaRPr>
              </a:p>
            </p:txBody>
          </p:sp>
        </mc:Choice>
        <mc:Fallback>
          <p:sp>
            <p:nvSpPr>
              <p:cNvPr id="16" name="TextBox 15">
                <a:extLst>
                  <a:ext uri="{FF2B5EF4-FFF2-40B4-BE49-F238E27FC236}">
                    <a16:creationId xmlns:a16="http://schemas.microsoft.com/office/drawing/2014/main" id="{67EE402B-E896-D4F1-D9D3-334A8EE55A11}"/>
                  </a:ext>
                </a:extLst>
              </p:cNvPr>
              <p:cNvSpPr txBox="1">
                <a:spLocks noRot="1" noChangeAspect="1" noMove="1" noResize="1" noEditPoints="1" noAdjustHandles="1" noChangeArrowheads="1" noChangeShapeType="1" noTextEdit="1"/>
              </p:cNvSpPr>
              <p:nvPr/>
            </p:nvSpPr>
            <p:spPr>
              <a:xfrm>
                <a:off x="719675" y="2535855"/>
                <a:ext cx="1144801" cy="232051"/>
              </a:xfrm>
              <a:prstGeom prst="rect">
                <a:avLst/>
              </a:prstGeom>
              <a:blipFill>
                <a:blip r:embed="rId7"/>
                <a:stretch>
                  <a:fillRect l="-2660" r="-3191" b="-18421"/>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1CEAACD-DC56-0490-8BAD-4D04764CF5FD}"/>
                  </a:ext>
                </a:extLst>
              </p:cNvPr>
              <p:cNvSpPr txBox="1"/>
              <p:nvPr/>
            </p:nvSpPr>
            <p:spPr>
              <a:xfrm>
                <a:off x="497218" y="2924132"/>
                <a:ext cx="1609464" cy="3243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smtClean="0">
                              <a:solidFill>
                                <a:schemeClr val="tx2"/>
                              </a:solidFill>
                              <a:latin typeface="Cambria Math" panose="02040503050406030204" pitchFamily="18" charset="0"/>
                            </a:rPr>
                          </m:ctrlPr>
                        </m:sSubPr>
                        <m:e>
                          <m:r>
                            <a:rPr lang="en-GB" b="0" i="1" smtClean="0">
                              <a:solidFill>
                                <a:schemeClr val="tx2"/>
                              </a:solidFill>
                              <a:latin typeface="Cambria Math" panose="02040503050406030204" pitchFamily="18" charset="0"/>
                            </a:rPr>
                            <m:t>𝐴𝑐𝑐</m:t>
                          </m:r>
                        </m:e>
                        <m:sub>
                          <m:r>
                            <a:rPr lang="en-GB" b="0" i="1" smtClean="0">
                              <a:solidFill>
                                <a:schemeClr val="tx2"/>
                              </a:solidFill>
                              <a:latin typeface="Cambria Math" panose="02040503050406030204" pitchFamily="18" charset="0"/>
                            </a:rPr>
                            <m:t>𝑒𝑠𝑝</m:t>
                          </m:r>
                        </m:sub>
                      </m:sSub>
                      <m:r>
                        <a:rPr lang="en-GB" i="1">
                          <a:solidFill>
                            <a:schemeClr val="tx2"/>
                          </a:solidFill>
                          <a:latin typeface="Cambria Math" panose="02040503050406030204" pitchFamily="18" charset="0"/>
                        </a:rPr>
                        <m:t>=</m:t>
                      </m:r>
                      <m:r>
                        <a:rPr lang="en-GB" b="0" i="1" smtClean="0">
                          <a:solidFill>
                            <a:schemeClr val="tx2"/>
                          </a:solidFill>
                          <a:latin typeface="Cambria Math" panose="02040503050406030204" pitchFamily="18" charset="0"/>
                        </a:rPr>
                        <m:t>90</m:t>
                      </m:r>
                      <m:r>
                        <a:rPr lang="en-GB" b="0" i="1" smtClean="0">
                          <a:solidFill>
                            <a:schemeClr val="tx2"/>
                          </a:solidFill>
                          <a:latin typeface="Cambria Math" panose="02040503050406030204" pitchFamily="18" charset="0"/>
                        </a:rPr>
                        <m:t>%</m:t>
                      </m:r>
                    </m:oMath>
                  </m:oMathPara>
                </a14:m>
                <a:endParaRPr lang="en-GB" dirty="0"/>
              </a:p>
            </p:txBody>
          </p:sp>
        </mc:Choice>
        <mc:Fallback>
          <p:sp>
            <p:nvSpPr>
              <p:cNvPr id="17" name="TextBox 16">
                <a:extLst>
                  <a:ext uri="{FF2B5EF4-FFF2-40B4-BE49-F238E27FC236}">
                    <a16:creationId xmlns:a16="http://schemas.microsoft.com/office/drawing/2014/main" id="{61CEAACD-DC56-0490-8BAD-4D04764CF5FD}"/>
                  </a:ext>
                </a:extLst>
              </p:cNvPr>
              <p:cNvSpPr txBox="1">
                <a:spLocks noRot="1" noChangeAspect="1" noMove="1" noResize="1" noEditPoints="1" noAdjustHandles="1" noChangeArrowheads="1" noChangeShapeType="1" noTextEdit="1"/>
              </p:cNvSpPr>
              <p:nvPr/>
            </p:nvSpPr>
            <p:spPr>
              <a:xfrm>
                <a:off x="497218" y="2924132"/>
                <a:ext cx="1609464" cy="324384"/>
              </a:xfrm>
              <a:prstGeom prst="rect">
                <a:avLst/>
              </a:prstGeom>
              <a:blipFill>
                <a:blip r:embed="rId8"/>
                <a:stretch>
                  <a:fillRect/>
                </a:stretch>
              </a:blipFill>
            </p:spPr>
            <p:txBody>
              <a:bodyPr/>
              <a:lstStyle/>
              <a:p>
                <a:r>
                  <a:rPr lang="en-GB">
                    <a:noFill/>
                  </a:rPr>
                  <a:t> </a:t>
                </a:r>
              </a:p>
            </p:txBody>
          </p:sp>
        </mc:Fallback>
      </mc:AlternateContent>
      <p:sp>
        <p:nvSpPr>
          <p:cNvPr id="18" name="Arrow: Curved Up 17">
            <a:extLst>
              <a:ext uri="{FF2B5EF4-FFF2-40B4-BE49-F238E27FC236}">
                <a16:creationId xmlns:a16="http://schemas.microsoft.com/office/drawing/2014/main" id="{02CB8C89-C0B6-E808-A99B-B381481B5BFA}"/>
              </a:ext>
            </a:extLst>
          </p:cNvPr>
          <p:cNvSpPr/>
          <p:nvPr/>
        </p:nvSpPr>
        <p:spPr>
          <a:xfrm rot="5400000" flipV="1">
            <a:off x="1994606" y="2755658"/>
            <a:ext cx="540609" cy="316452"/>
          </a:xfrm>
          <a:prstGeom prst="curvedUpArrow">
            <a:avLst>
              <a:gd name="adj1" fmla="val 25000"/>
              <a:gd name="adj2" fmla="val 72982"/>
              <a:gd name="adj3" fmla="val 27091"/>
            </a:avLst>
          </a:prstGeom>
          <a:noFill/>
          <a:ln w="1905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r"/>
            <a:endParaRPr lang="en-GB" dirty="0">
              <a:solidFill>
                <a:schemeClr val="tx1"/>
              </a:solidFill>
            </a:endParaRP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2F127325-08FA-0EB9-D6A9-27D51B5C515F}"/>
                  </a:ext>
                </a:extLst>
              </p:cNvPr>
              <p:cNvSpPr txBox="1"/>
              <p:nvPr/>
            </p:nvSpPr>
            <p:spPr>
              <a:xfrm>
                <a:off x="2475686" y="2754855"/>
                <a:ext cx="1520224" cy="215444"/>
              </a:xfrm>
              <a:prstGeom prst="rect">
                <a:avLst/>
              </a:prstGeom>
              <a:noFill/>
            </p:spPr>
            <p:txBody>
              <a:bodyPr wrap="none" lIns="0" tIns="0" rIns="0" bIns="0" rtlCol="0">
                <a:spAutoFit/>
              </a:bodyPr>
              <a:lstStyle/>
              <a:p>
                <a:pPr/>
                <a:r>
                  <a:rPr lang="en-GB" b="0" dirty="0" err="1">
                    <a:solidFill>
                      <a:schemeClr val="tx2"/>
                    </a:solidFill>
                  </a:rPr>
                  <a:t>s.t.</a:t>
                </a:r>
                <a:r>
                  <a:rPr lang="en-GB" b="0" dirty="0">
                    <a:solidFill>
                      <a:schemeClr val="tx2"/>
                    </a:solidFill>
                  </a:rPr>
                  <a:t>   </a:t>
                </a:r>
                <a14:m>
                  <m:oMath xmlns:m="http://schemas.openxmlformats.org/officeDocument/2006/math">
                    <m:r>
                      <a:rPr lang="en-GB" b="0" i="1" smtClean="0">
                        <a:solidFill>
                          <a:schemeClr val="tx2"/>
                        </a:solidFill>
                        <a:latin typeface="Cambria Math" panose="02040503050406030204" pitchFamily="18" charset="0"/>
                      </a:rPr>
                      <m:t>𝑙</m:t>
                    </m:r>
                    <m:r>
                      <a:rPr lang="en-GB" b="0" i="1" smtClean="0">
                        <a:solidFill>
                          <a:schemeClr val="tx2"/>
                        </a:solidFill>
                        <a:latin typeface="Cambria Math" panose="02040503050406030204" pitchFamily="18" charset="0"/>
                        <a:ea typeface="Cambria Math" panose="02040503050406030204" pitchFamily="18" charset="0"/>
                      </a:rPr>
                      <m:t>∈[</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𝑙</m:t>
                        </m:r>
                      </m:e>
                      <m:sub>
                        <m:r>
                          <a:rPr lang="en-GB" b="0" i="1" smtClean="0">
                            <a:solidFill>
                              <a:schemeClr val="tx2"/>
                            </a:solidFill>
                            <a:latin typeface="Cambria Math" panose="02040503050406030204" pitchFamily="18" charset="0"/>
                            <a:ea typeface="Cambria Math" panose="02040503050406030204" pitchFamily="18" charset="0"/>
                          </a:rPr>
                          <m:t>𝑚𝑖𝑛</m:t>
                        </m:r>
                      </m:sub>
                    </m:sSub>
                    <m:r>
                      <a:rPr lang="en-GB" b="0" i="1" smtClean="0">
                        <a:solidFill>
                          <a:schemeClr val="tx2"/>
                        </a:solidFill>
                        <a:latin typeface="Cambria Math" panose="02040503050406030204" pitchFamily="18" charset="0"/>
                        <a:ea typeface="Cambria Math" panose="02040503050406030204" pitchFamily="18" charset="0"/>
                      </a:rPr>
                      <m:t>,</m:t>
                    </m:r>
                    <m:sSub>
                      <m:sSubPr>
                        <m:ctrlPr>
                          <a:rPr lang="en-GB" i="1">
                            <a:solidFill>
                              <a:schemeClr val="tx2"/>
                            </a:solidFill>
                            <a:latin typeface="Cambria Math" panose="02040503050406030204" pitchFamily="18" charset="0"/>
                            <a:ea typeface="Cambria Math" panose="02040503050406030204" pitchFamily="18" charset="0"/>
                          </a:rPr>
                        </m:ctrlPr>
                      </m:sSubPr>
                      <m:e>
                        <m:r>
                          <a:rPr lang="en-GB" i="1">
                            <a:solidFill>
                              <a:schemeClr val="tx2"/>
                            </a:solidFill>
                            <a:latin typeface="Cambria Math" panose="02040503050406030204" pitchFamily="18" charset="0"/>
                            <a:ea typeface="Cambria Math" panose="02040503050406030204" pitchFamily="18" charset="0"/>
                          </a:rPr>
                          <m:t>𝑙</m:t>
                        </m:r>
                      </m:e>
                      <m:sub>
                        <m:r>
                          <a:rPr lang="en-GB" i="1">
                            <a:solidFill>
                              <a:schemeClr val="tx2"/>
                            </a:solidFill>
                            <a:latin typeface="Cambria Math" panose="02040503050406030204" pitchFamily="18" charset="0"/>
                            <a:ea typeface="Cambria Math" panose="02040503050406030204" pitchFamily="18" charset="0"/>
                          </a:rPr>
                          <m:t>𝑚</m:t>
                        </m:r>
                        <m:r>
                          <a:rPr lang="en-GB" b="0" i="1" smtClean="0">
                            <a:solidFill>
                              <a:schemeClr val="tx2"/>
                            </a:solidFill>
                            <a:latin typeface="Cambria Math" panose="02040503050406030204" pitchFamily="18" charset="0"/>
                            <a:ea typeface="Cambria Math" panose="02040503050406030204" pitchFamily="18" charset="0"/>
                          </a:rPr>
                          <m:t>𝑎𝑥</m:t>
                        </m:r>
                      </m:sub>
                    </m:sSub>
                    <m:r>
                      <a:rPr lang="en-GB" b="0" i="1" smtClean="0">
                        <a:solidFill>
                          <a:schemeClr val="tx2"/>
                        </a:solidFill>
                        <a:latin typeface="Cambria Math" panose="02040503050406030204" pitchFamily="18" charset="0"/>
                        <a:ea typeface="Cambria Math" panose="02040503050406030204" pitchFamily="18" charset="0"/>
                      </a:rPr>
                      <m:t>]</m:t>
                    </m:r>
                  </m:oMath>
                </a14:m>
                <a:endParaRPr lang="en-GB" dirty="0">
                  <a:solidFill>
                    <a:schemeClr val="tx2"/>
                  </a:solidFill>
                </a:endParaRPr>
              </a:p>
            </p:txBody>
          </p:sp>
        </mc:Choice>
        <mc:Fallback>
          <p:sp>
            <p:nvSpPr>
              <p:cNvPr id="19" name="TextBox 18">
                <a:extLst>
                  <a:ext uri="{FF2B5EF4-FFF2-40B4-BE49-F238E27FC236}">
                    <a16:creationId xmlns:a16="http://schemas.microsoft.com/office/drawing/2014/main" id="{2F127325-08FA-0EB9-D6A9-27D51B5C515F}"/>
                  </a:ext>
                </a:extLst>
              </p:cNvPr>
              <p:cNvSpPr txBox="1">
                <a:spLocks noRot="1" noChangeAspect="1" noMove="1" noResize="1" noEditPoints="1" noAdjustHandles="1" noChangeArrowheads="1" noChangeShapeType="1" noTextEdit="1"/>
              </p:cNvSpPr>
              <p:nvPr/>
            </p:nvSpPr>
            <p:spPr>
              <a:xfrm>
                <a:off x="2475686" y="2754855"/>
                <a:ext cx="1520224" cy="215444"/>
              </a:xfrm>
              <a:prstGeom prst="rect">
                <a:avLst/>
              </a:prstGeom>
              <a:blipFill>
                <a:blip r:embed="rId6"/>
                <a:stretch>
                  <a:fillRect l="-7229" t="-25714" r="-4819" b="-51429"/>
                </a:stretch>
              </a:blipFill>
            </p:spPr>
            <p:txBody>
              <a:bodyPr/>
              <a:lstStyle/>
              <a:p>
                <a:r>
                  <a:rPr lang="en-GB">
                    <a:noFill/>
                  </a:rPr>
                  <a:t> </a:t>
                </a:r>
              </a:p>
            </p:txBody>
          </p:sp>
        </mc:Fallback>
      </mc:AlternateContent>
      <p:grpSp>
        <p:nvGrpSpPr>
          <p:cNvPr id="20" name="Google Shape;898;p44">
            <a:extLst>
              <a:ext uri="{FF2B5EF4-FFF2-40B4-BE49-F238E27FC236}">
                <a16:creationId xmlns:a16="http://schemas.microsoft.com/office/drawing/2014/main" id="{084758A0-8AA3-4503-8309-233484B8F03B}"/>
              </a:ext>
            </a:extLst>
          </p:cNvPr>
          <p:cNvGrpSpPr/>
          <p:nvPr/>
        </p:nvGrpSpPr>
        <p:grpSpPr>
          <a:xfrm>
            <a:off x="1240925" y="4221850"/>
            <a:ext cx="391500" cy="391500"/>
            <a:chOff x="1761025" y="4221850"/>
            <a:chExt cx="391500" cy="391500"/>
          </a:xfrm>
        </p:grpSpPr>
        <p:sp>
          <p:nvSpPr>
            <p:cNvPr id="21" name="Google Shape;899;p44">
              <a:extLst>
                <a:ext uri="{FF2B5EF4-FFF2-40B4-BE49-F238E27FC236}">
                  <a16:creationId xmlns:a16="http://schemas.microsoft.com/office/drawing/2014/main" id="{235ABF09-E139-629D-AAAD-9267CEF2A295}"/>
                </a:ext>
              </a:extLst>
            </p:cNvPr>
            <p:cNvSpPr/>
            <p:nvPr/>
          </p:nvSpPr>
          <p:spPr>
            <a:xfrm>
              <a:off x="1761025" y="4221850"/>
              <a:ext cx="391500" cy="3915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00;p44">
              <a:extLst>
                <a:ext uri="{FF2B5EF4-FFF2-40B4-BE49-F238E27FC236}">
                  <a16:creationId xmlns:a16="http://schemas.microsoft.com/office/drawing/2014/main" id="{A578C103-CC4B-516E-8DC9-4A449E249DED}"/>
                </a:ext>
              </a:extLst>
            </p:cNvPr>
            <p:cNvSpPr/>
            <p:nvPr/>
          </p:nvSpPr>
          <p:spPr>
            <a:xfrm>
              <a:off x="1917275" y="4302312"/>
              <a:ext cx="79000" cy="230575"/>
            </a:xfrm>
            <a:custGeom>
              <a:avLst/>
              <a:gdLst/>
              <a:ahLst/>
              <a:cxnLst/>
              <a:rect l="l" t="t" r="r" b="b"/>
              <a:pathLst>
                <a:path w="3160" h="9223" extrusionOk="0">
                  <a:moveTo>
                    <a:pt x="2725" y="0"/>
                  </a:moveTo>
                  <a:lnTo>
                    <a:pt x="0" y="4720"/>
                  </a:lnTo>
                  <a:lnTo>
                    <a:pt x="3160" y="4720"/>
                  </a:lnTo>
                  <a:lnTo>
                    <a:pt x="560" y="9223"/>
                  </a:lnTo>
                </a:path>
              </a:pathLst>
            </a:custGeom>
            <a:noFill/>
            <a:ln w="28575" cap="flat" cmpd="sng">
              <a:solidFill>
                <a:schemeClr val="dk2"/>
              </a:solidFill>
              <a:prstDash val="solid"/>
              <a:round/>
              <a:headEnd type="none" w="med" len="med"/>
              <a:tailEnd type="none" w="med" len="med"/>
            </a:ln>
          </p:spPr>
        </p:sp>
      </p:grpSp>
      <p:grpSp>
        <p:nvGrpSpPr>
          <p:cNvPr id="23" name="Google Shape;901;p44">
            <a:extLst>
              <a:ext uri="{FF2B5EF4-FFF2-40B4-BE49-F238E27FC236}">
                <a16:creationId xmlns:a16="http://schemas.microsoft.com/office/drawing/2014/main" id="{C4DD8D0E-3F81-5D27-AAFE-A8FC24A34D96}"/>
              </a:ext>
            </a:extLst>
          </p:cNvPr>
          <p:cNvGrpSpPr/>
          <p:nvPr/>
        </p:nvGrpSpPr>
        <p:grpSpPr>
          <a:xfrm rot="5400000">
            <a:off x="713234" y="4221850"/>
            <a:ext cx="391500" cy="391500"/>
            <a:chOff x="713225" y="4221850"/>
            <a:chExt cx="391500" cy="391500"/>
          </a:xfrm>
        </p:grpSpPr>
        <p:sp>
          <p:nvSpPr>
            <p:cNvPr id="24" name="Google Shape;902;p44">
              <a:extLst>
                <a:ext uri="{FF2B5EF4-FFF2-40B4-BE49-F238E27FC236}">
                  <a16:creationId xmlns:a16="http://schemas.microsoft.com/office/drawing/2014/main" id="{89AB510B-8B60-B738-3891-1F286CABDF75}"/>
                </a:ext>
              </a:extLst>
            </p:cNvPr>
            <p:cNvSpPr/>
            <p:nvPr/>
          </p:nvSpPr>
          <p:spPr>
            <a:xfrm>
              <a:off x="713225" y="4221850"/>
              <a:ext cx="391500" cy="391500"/>
            </a:xfrm>
            <a:prstGeom prst="ellipse">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903;p44">
              <a:extLst>
                <a:ext uri="{FF2B5EF4-FFF2-40B4-BE49-F238E27FC236}">
                  <a16:creationId xmlns:a16="http://schemas.microsoft.com/office/drawing/2014/main" id="{F29E4F2B-5713-B60D-6B3A-D7610522795D}"/>
                </a:ext>
              </a:extLst>
            </p:cNvPr>
            <p:cNvGrpSpPr/>
            <p:nvPr/>
          </p:nvGrpSpPr>
          <p:grpSpPr>
            <a:xfrm>
              <a:off x="790513" y="4323763"/>
              <a:ext cx="236923" cy="236923"/>
              <a:chOff x="1113470" y="1110867"/>
              <a:chExt cx="320860" cy="320860"/>
            </a:xfrm>
          </p:grpSpPr>
          <p:sp>
            <p:nvSpPr>
              <p:cNvPr id="26" name="Google Shape;904;p44">
                <a:extLst>
                  <a:ext uri="{FF2B5EF4-FFF2-40B4-BE49-F238E27FC236}">
                    <a16:creationId xmlns:a16="http://schemas.microsoft.com/office/drawing/2014/main" id="{7D33B2DB-B2BE-8BB7-9683-9969157CDCDD}"/>
                  </a:ext>
                </a:extLst>
              </p:cNvPr>
              <p:cNvSpPr/>
              <p:nvPr/>
            </p:nvSpPr>
            <p:spPr>
              <a:xfrm rot="-8100000">
                <a:off x="1161969" y="1156346"/>
                <a:ext cx="223862" cy="229903"/>
              </a:xfrm>
              <a:custGeom>
                <a:avLst/>
                <a:gdLst/>
                <a:ahLst/>
                <a:cxnLst/>
                <a:rect l="l" t="t" r="r" b="b"/>
                <a:pathLst>
                  <a:path w="12859" h="13206" extrusionOk="0">
                    <a:moveTo>
                      <a:pt x="0" y="13206"/>
                    </a:moveTo>
                    <a:lnTo>
                      <a:pt x="12859" y="13206"/>
                    </a:lnTo>
                    <a:lnTo>
                      <a:pt x="12859" y="0"/>
                    </a:lnTo>
                  </a:path>
                </a:pathLst>
              </a:custGeom>
              <a:noFill/>
              <a:ln w="28575" cap="flat" cmpd="sng">
                <a:solidFill>
                  <a:schemeClr val="accent4"/>
                </a:solidFill>
                <a:prstDash val="solid"/>
                <a:round/>
                <a:headEnd type="none" w="med" len="med"/>
                <a:tailEnd type="none" w="med" len="med"/>
              </a:ln>
            </p:spPr>
          </p:sp>
          <p:cxnSp>
            <p:nvCxnSpPr>
              <p:cNvPr id="27" name="Google Shape;905;p44">
                <a:extLst>
                  <a:ext uri="{FF2B5EF4-FFF2-40B4-BE49-F238E27FC236}">
                    <a16:creationId xmlns:a16="http://schemas.microsoft.com/office/drawing/2014/main" id="{5D618A13-7C56-C577-2335-5B1879D5D7EC}"/>
                  </a:ext>
                </a:extLst>
              </p:cNvPr>
              <p:cNvCxnSpPr/>
              <p:nvPr/>
            </p:nvCxnSpPr>
            <p:spPr>
              <a:xfrm>
                <a:off x="1273900" y="1113250"/>
                <a:ext cx="0" cy="268500"/>
              </a:xfrm>
              <a:prstGeom prst="straightConnector1">
                <a:avLst/>
              </a:prstGeom>
              <a:noFill/>
              <a:ln w="28575" cap="flat" cmpd="sng">
                <a:solidFill>
                  <a:schemeClr val="accent4"/>
                </a:solidFill>
                <a:prstDash val="solid"/>
                <a:round/>
                <a:headEnd type="none" w="med" len="med"/>
                <a:tailEnd type="none" w="med" len="med"/>
              </a:ln>
            </p:spPr>
          </p:cxnSp>
        </p:grpSp>
      </p:grpSp>
    </p:spTree>
    <p:extLst>
      <p:ext uri="{BB962C8B-B14F-4D97-AF65-F5344CB8AC3E}">
        <p14:creationId xmlns:p14="http://schemas.microsoft.com/office/powerpoint/2010/main" val="3726713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8" grpId="0" animBg="1"/>
      <p:bldP spid="1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sp>
        <p:nvSpPr>
          <p:cNvPr id="1236" name="Google Shape;1236;p55"/>
          <p:cNvSpPr/>
          <p:nvPr/>
        </p:nvSpPr>
        <p:spPr>
          <a:xfrm>
            <a:off x="1134413" y="1334632"/>
            <a:ext cx="711600" cy="711600"/>
          </a:xfrm>
          <a:prstGeom prst="ellipse">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5"/>
          <p:cNvSpPr txBox="1">
            <a:spLocks noGrp="1"/>
          </p:cNvSpPr>
          <p:nvPr>
            <p:ph type="title"/>
          </p:nvPr>
        </p:nvSpPr>
        <p:spPr>
          <a:xfrm>
            <a:off x="2032388" y="1326857"/>
            <a:ext cx="2217300" cy="355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Sobretensões</a:t>
            </a:r>
            <a:endParaRPr dirty="0"/>
          </a:p>
        </p:txBody>
      </p:sp>
      <p:sp>
        <p:nvSpPr>
          <p:cNvPr id="1238" name="Google Shape;1238;p55"/>
          <p:cNvSpPr txBox="1">
            <a:spLocks noGrp="1"/>
          </p:cNvSpPr>
          <p:nvPr>
            <p:ph type="subTitle" idx="1"/>
          </p:nvPr>
        </p:nvSpPr>
        <p:spPr>
          <a:xfrm>
            <a:off x="2032388" y="1582255"/>
            <a:ext cx="2217300" cy="634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Aumento de tensão na fase de maior tensão</a:t>
            </a:r>
            <a:endParaRPr dirty="0"/>
          </a:p>
        </p:txBody>
      </p:sp>
      <p:sp>
        <p:nvSpPr>
          <p:cNvPr id="1239" name="Google Shape;1239;p55"/>
          <p:cNvSpPr txBox="1">
            <a:spLocks noGrp="1"/>
          </p:cNvSpPr>
          <p:nvPr>
            <p:ph type="title" idx="2"/>
          </p:nvPr>
        </p:nvSpPr>
        <p:spPr>
          <a:xfrm>
            <a:off x="5477953" y="1326857"/>
            <a:ext cx="2217300" cy="355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Subtensões</a:t>
            </a:r>
            <a:endParaRPr dirty="0"/>
          </a:p>
        </p:txBody>
      </p:sp>
      <p:sp>
        <p:nvSpPr>
          <p:cNvPr id="1240" name="Google Shape;1240;p55"/>
          <p:cNvSpPr txBox="1">
            <a:spLocks noGrp="1"/>
          </p:cNvSpPr>
          <p:nvPr>
            <p:ph type="subTitle" idx="3"/>
          </p:nvPr>
        </p:nvSpPr>
        <p:spPr>
          <a:xfrm>
            <a:off x="5477953" y="1582255"/>
            <a:ext cx="2217300" cy="634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pt-BR" dirty="0"/>
              <a:t>Diminuição de tensão na fase de menor tensão</a:t>
            </a:r>
          </a:p>
        </p:txBody>
      </p:sp>
      <p:sp>
        <p:nvSpPr>
          <p:cNvPr id="1241" name="Google Shape;1241;p55"/>
          <p:cNvSpPr txBox="1">
            <a:spLocks noGrp="1"/>
          </p:cNvSpPr>
          <p:nvPr>
            <p:ph type="title" idx="4"/>
          </p:nvPr>
        </p:nvSpPr>
        <p:spPr>
          <a:xfrm>
            <a:off x="2032387" y="2812482"/>
            <a:ext cx="2346389" cy="355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Dano a equipamento</a:t>
            </a:r>
            <a:endParaRPr dirty="0"/>
          </a:p>
        </p:txBody>
      </p:sp>
      <p:sp>
        <p:nvSpPr>
          <p:cNvPr id="1242" name="Google Shape;1242;p55"/>
          <p:cNvSpPr txBox="1">
            <a:spLocks noGrp="1"/>
          </p:cNvSpPr>
          <p:nvPr>
            <p:ph type="subTitle" idx="5"/>
          </p:nvPr>
        </p:nvSpPr>
        <p:spPr>
          <a:xfrm>
            <a:off x="2032388" y="3201817"/>
            <a:ext cx="2217300" cy="634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Flutuações da tensão aumentam o risco de danificar equipamento </a:t>
            </a:r>
            <a:endParaRPr dirty="0"/>
          </a:p>
        </p:txBody>
      </p:sp>
      <p:sp>
        <p:nvSpPr>
          <p:cNvPr id="1243" name="Google Shape;1243;p55"/>
          <p:cNvSpPr txBox="1">
            <a:spLocks noGrp="1"/>
          </p:cNvSpPr>
          <p:nvPr>
            <p:ph type="title" idx="6"/>
          </p:nvPr>
        </p:nvSpPr>
        <p:spPr>
          <a:xfrm>
            <a:off x="5477953" y="2812482"/>
            <a:ext cx="2257854" cy="355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Risco curto-circuito</a:t>
            </a:r>
            <a:endParaRPr dirty="0"/>
          </a:p>
        </p:txBody>
      </p:sp>
      <p:sp>
        <p:nvSpPr>
          <p:cNvPr id="1244" name="Google Shape;1244;p55"/>
          <p:cNvSpPr txBox="1">
            <a:spLocks noGrp="1"/>
          </p:cNvSpPr>
          <p:nvPr>
            <p:ph type="subTitle" idx="7"/>
          </p:nvPr>
        </p:nvSpPr>
        <p:spPr>
          <a:xfrm>
            <a:off x="5477950" y="3209532"/>
            <a:ext cx="2217300" cy="634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Aumento da tensão composta leva a falhas fase-fase</a:t>
            </a:r>
            <a:endParaRPr dirty="0"/>
          </a:p>
        </p:txBody>
      </p:sp>
      <p:sp>
        <p:nvSpPr>
          <p:cNvPr id="1246" name="Google Shape;1246;p55"/>
          <p:cNvSpPr/>
          <p:nvPr/>
        </p:nvSpPr>
        <p:spPr>
          <a:xfrm>
            <a:off x="1134426" y="2812470"/>
            <a:ext cx="711600" cy="711600"/>
          </a:xfrm>
          <a:prstGeom prst="ellipse">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5"/>
          <p:cNvSpPr/>
          <p:nvPr/>
        </p:nvSpPr>
        <p:spPr>
          <a:xfrm>
            <a:off x="4575238" y="1334632"/>
            <a:ext cx="711600" cy="711600"/>
          </a:xfrm>
          <a:prstGeom prst="ellipse">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5"/>
          <p:cNvSpPr/>
          <p:nvPr/>
        </p:nvSpPr>
        <p:spPr>
          <a:xfrm>
            <a:off x="4575238" y="2812470"/>
            <a:ext cx="711600" cy="711600"/>
          </a:xfrm>
          <a:prstGeom prst="ellipse">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9" name="Google Shape;1249;p55"/>
          <p:cNvGrpSpPr/>
          <p:nvPr/>
        </p:nvGrpSpPr>
        <p:grpSpPr>
          <a:xfrm>
            <a:off x="8048876" y="2713875"/>
            <a:ext cx="391500" cy="391500"/>
            <a:chOff x="1761025" y="4221850"/>
            <a:chExt cx="391500" cy="391500"/>
          </a:xfrm>
        </p:grpSpPr>
        <p:sp>
          <p:nvSpPr>
            <p:cNvPr id="1250" name="Google Shape;1250;p55"/>
            <p:cNvSpPr/>
            <p:nvPr/>
          </p:nvSpPr>
          <p:spPr>
            <a:xfrm>
              <a:off x="1761025" y="4221850"/>
              <a:ext cx="391500" cy="3915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5"/>
            <p:cNvSpPr/>
            <p:nvPr/>
          </p:nvSpPr>
          <p:spPr>
            <a:xfrm>
              <a:off x="1917275" y="4302312"/>
              <a:ext cx="79000" cy="230575"/>
            </a:xfrm>
            <a:custGeom>
              <a:avLst/>
              <a:gdLst/>
              <a:ahLst/>
              <a:cxnLst/>
              <a:rect l="l" t="t" r="r" b="b"/>
              <a:pathLst>
                <a:path w="3160" h="9223" extrusionOk="0">
                  <a:moveTo>
                    <a:pt x="2725" y="0"/>
                  </a:moveTo>
                  <a:lnTo>
                    <a:pt x="0" y="4720"/>
                  </a:lnTo>
                  <a:lnTo>
                    <a:pt x="3160" y="4720"/>
                  </a:lnTo>
                  <a:lnTo>
                    <a:pt x="560" y="9223"/>
                  </a:lnTo>
                </a:path>
              </a:pathLst>
            </a:custGeom>
            <a:noFill/>
            <a:ln w="28575" cap="flat" cmpd="sng">
              <a:solidFill>
                <a:schemeClr val="accent6"/>
              </a:solidFill>
              <a:prstDash val="solid"/>
              <a:round/>
              <a:headEnd type="none" w="med" len="med"/>
              <a:tailEnd type="none" w="med" len="med"/>
            </a:ln>
          </p:spPr>
        </p:sp>
      </p:grpSp>
      <p:grpSp>
        <p:nvGrpSpPr>
          <p:cNvPr id="1268" name="Google Shape;1268;p55"/>
          <p:cNvGrpSpPr/>
          <p:nvPr/>
        </p:nvGrpSpPr>
        <p:grpSpPr>
          <a:xfrm>
            <a:off x="1373928" y="2968384"/>
            <a:ext cx="232554" cy="399782"/>
            <a:chOff x="5613650" y="3773300"/>
            <a:chExt cx="204875" cy="352200"/>
          </a:xfrm>
        </p:grpSpPr>
        <p:sp>
          <p:nvSpPr>
            <p:cNvPr id="1269" name="Google Shape;1269;p55"/>
            <p:cNvSpPr/>
            <p:nvPr/>
          </p:nvSpPr>
          <p:spPr>
            <a:xfrm>
              <a:off x="5639175" y="3799125"/>
              <a:ext cx="153500" cy="143825"/>
            </a:xfrm>
            <a:custGeom>
              <a:avLst/>
              <a:gdLst/>
              <a:ahLst/>
              <a:cxnLst/>
              <a:rect l="l" t="t" r="r" b="b"/>
              <a:pathLst>
                <a:path w="6140" h="5753" extrusionOk="0">
                  <a:moveTo>
                    <a:pt x="5232" y="414"/>
                  </a:moveTo>
                  <a:cubicBezTo>
                    <a:pt x="5390" y="414"/>
                    <a:pt x="5521" y="539"/>
                    <a:pt x="5545" y="699"/>
                  </a:cubicBezTo>
                  <a:cubicBezTo>
                    <a:pt x="5675" y="1423"/>
                    <a:pt x="5739" y="2147"/>
                    <a:pt x="5739" y="2883"/>
                  </a:cubicBezTo>
                  <a:cubicBezTo>
                    <a:pt x="5739" y="3607"/>
                    <a:pt x="5675" y="4331"/>
                    <a:pt x="5545" y="5042"/>
                  </a:cubicBezTo>
                  <a:cubicBezTo>
                    <a:pt x="5520" y="5210"/>
                    <a:pt x="5377" y="5339"/>
                    <a:pt x="5209" y="5339"/>
                  </a:cubicBezTo>
                  <a:lnTo>
                    <a:pt x="957" y="5339"/>
                  </a:lnTo>
                  <a:cubicBezTo>
                    <a:pt x="789" y="5339"/>
                    <a:pt x="634" y="5223"/>
                    <a:pt x="621" y="5042"/>
                  </a:cubicBezTo>
                  <a:cubicBezTo>
                    <a:pt x="492" y="4331"/>
                    <a:pt x="427" y="3607"/>
                    <a:pt x="427" y="2883"/>
                  </a:cubicBezTo>
                  <a:cubicBezTo>
                    <a:pt x="427" y="2147"/>
                    <a:pt x="492" y="1423"/>
                    <a:pt x="621" y="699"/>
                  </a:cubicBezTo>
                  <a:cubicBezTo>
                    <a:pt x="646" y="539"/>
                    <a:pt x="776" y="414"/>
                    <a:pt x="934" y="414"/>
                  </a:cubicBezTo>
                  <a:cubicBezTo>
                    <a:pt x="942" y="414"/>
                    <a:pt x="950" y="414"/>
                    <a:pt x="957" y="415"/>
                  </a:cubicBezTo>
                  <a:lnTo>
                    <a:pt x="5209" y="415"/>
                  </a:lnTo>
                  <a:cubicBezTo>
                    <a:pt x="5217" y="414"/>
                    <a:pt x="5225" y="414"/>
                    <a:pt x="5232" y="414"/>
                  </a:cubicBezTo>
                  <a:close/>
                  <a:moveTo>
                    <a:pt x="5235" y="1"/>
                  </a:moveTo>
                  <a:cubicBezTo>
                    <a:pt x="5226" y="1"/>
                    <a:pt x="5218" y="1"/>
                    <a:pt x="5209" y="1"/>
                  </a:cubicBezTo>
                  <a:lnTo>
                    <a:pt x="957" y="1"/>
                  </a:lnTo>
                  <a:cubicBezTo>
                    <a:pt x="583" y="1"/>
                    <a:pt x="259" y="273"/>
                    <a:pt x="195" y="635"/>
                  </a:cubicBezTo>
                  <a:cubicBezTo>
                    <a:pt x="78" y="1371"/>
                    <a:pt x="14" y="2134"/>
                    <a:pt x="1" y="2883"/>
                  </a:cubicBezTo>
                  <a:cubicBezTo>
                    <a:pt x="14" y="3633"/>
                    <a:pt x="78" y="4370"/>
                    <a:pt x="195" y="5106"/>
                  </a:cubicBezTo>
                  <a:cubicBezTo>
                    <a:pt x="259" y="5481"/>
                    <a:pt x="583" y="5752"/>
                    <a:pt x="957" y="5752"/>
                  </a:cubicBezTo>
                  <a:lnTo>
                    <a:pt x="5209" y="5752"/>
                  </a:lnTo>
                  <a:cubicBezTo>
                    <a:pt x="5584" y="5752"/>
                    <a:pt x="5894" y="5481"/>
                    <a:pt x="5946" y="5106"/>
                  </a:cubicBezTo>
                  <a:cubicBezTo>
                    <a:pt x="6075" y="4370"/>
                    <a:pt x="6140" y="3633"/>
                    <a:pt x="6140" y="2883"/>
                  </a:cubicBezTo>
                  <a:cubicBezTo>
                    <a:pt x="6140" y="2134"/>
                    <a:pt x="6075" y="1371"/>
                    <a:pt x="5946" y="635"/>
                  </a:cubicBezTo>
                  <a:cubicBezTo>
                    <a:pt x="5895" y="268"/>
                    <a:pt x="5598" y="1"/>
                    <a:pt x="52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5"/>
            <p:cNvSpPr/>
            <p:nvPr/>
          </p:nvSpPr>
          <p:spPr>
            <a:xfrm>
              <a:off x="5661475" y="3828225"/>
              <a:ext cx="32675" cy="47850"/>
            </a:xfrm>
            <a:custGeom>
              <a:avLst/>
              <a:gdLst/>
              <a:ahLst/>
              <a:cxnLst/>
              <a:rect l="l" t="t" r="r" b="b"/>
              <a:pathLst>
                <a:path w="1307" h="1914" extrusionOk="0">
                  <a:moveTo>
                    <a:pt x="905" y="427"/>
                  </a:moveTo>
                  <a:lnTo>
                    <a:pt x="905" y="1513"/>
                  </a:lnTo>
                  <a:lnTo>
                    <a:pt x="427" y="1513"/>
                  </a:lnTo>
                  <a:lnTo>
                    <a:pt x="427" y="427"/>
                  </a:lnTo>
                  <a:close/>
                  <a:moveTo>
                    <a:pt x="207" y="0"/>
                  </a:moveTo>
                  <a:cubicBezTo>
                    <a:pt x="91" y="0"/>
                    <a:pt x="1" y="104"/>
                    <a:pt x="1" y="220"/>
                  </a:cubicBezTo>
                  <a:lnTo>
                    <a:pt x="1" y="1719"/>
                  </a:lnTo>
                  <a:cubicBezTo>
                    <a:pt x="1" y="1836"/>
                    <a:pt x="91" y="1913"/>
                    <a:pt x="207" y="1913"/>
                  </a:cubicBezTo>
                  <a:lnTo>
                    <a:pt x="1099" y="1913"/>
                  </a:lnTo>
                  <a:cubicBezTo>
                    <a:pt x="1216" y="1913"/>
                    <a:pt x="1306" y="1836"/>
                    <a:pt x="1306" y="1719"/>
                  </a:cubicBezTo>
                  <a:lnTo>
                    <a:pt x="1306" y="220"/>
                  </a:lnTo>
                  <a:cubicBezTo>
                    <a:pt x="1306" y="104"/>
                    <a:pt x="1216" y="0"/>
                    <a:pt x="10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5"/>
            <p:cNvSpPr/>
            <p:nvPr/>
          </p:nvSpPr>
          <p:spPr>
            <a:xfrm>
              <a:off x="5738050" y="3828225"/>
              <a:ext cx="32675" cy="47850"/>
            </a:xfrm>
            <a:custGeom>
              <a:avLst/>
              <a:gdLst/>
              <a:ahLst/>
              <a:cxnLst/>
              <a:rect l="l" t="t" r="r" b="b"/>
              <a:pathLst>
                <a:path w="1307" h="1914" extrusionOk="0">
                  <a:moveTo>
                    <a:pt x="892" y="427"/>
                  </a:moveTo>
                  <a:lnTo>
                    <a:pt x="892" y="1513"/>
                  </a:lnTo>
                  <a:lnTo>
                    <a:pt x="414" y="1513"/>
                  </a:lnTo>
                  <a:lnTo>
                    <a:pt x="414" y="427"/>
                  </a:lnTo>
                  <a:close/>
                  <a:moveTo>
                    <a:pt x="220" y="0"/>
                  </a:moveTo>
                  <a:cubicBezTo>
                    <a:pt x="104" y="0"/>
                    <a:pt x="1" y="104"/>
                    <a:pt x="14" y="220"/>
                  </a:cubicBezTo>
                  <a:lnTo>
                    <a:pt x="14" y="1719"/>
                  </a:lnTo>
                  <a:cubicBezTo>
                    <a:pt x="1" y="1836"/>
                    <a:pt x="104" y="1913"/>
                    <a:pt x="220" y="1913"/>
                  </a:cubicBezTo>
                  <a:lnTo>
                    <a:pt x="1112" y="1913"/>
                  </a:lnTo>
                  <a:cubicBezTo>
                    <a:pt x="1216" y="1913"/>
                    <a:pt x="1306" y="1823"/>
                    <a:pt x="1306" y="1719"/>
                  </a:cubicBezTo>
                  <a:lnTo>
                    <a:pt x="1306" y="220"/>
                  </a:lnTo>
                  <a:cubicBezTo>
                    <a:pt x="1306" y="104"/>
                    <a:pt x="1216" y="0"/>
                    <a:pt x="11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5"/>
            <p:cNvSpPr/>
            <p:nvPr/>
          </p:nvSpPr>
          <p:spPr>
            <a:xfrm>
              <a:off x="5688625" y="3888000"/>
              <a:ext cx="54950" cy="32675"/>
            </a:xfrm>
            <a:custGeom>
              <a:avLst/>
              <a:gdLst/>
              <a:ahLst/>
              <a:cxnLst/>
              <a:rect l="l" t="t" r="r" b="b"/>
              <a:pathLst>
                <a:path w="2198" h="1307" extrusionOk="0">
                  <a:moveTo>
                    <a:pt x="1797" y="427"/>
                  </a:moveTo>
                  <a:lnTo>
                    <a:pt x="1797" y="892"/>
                  </a:lnTo>
                  <a:lnTo>
                    <a:pt x="414" y="892"/>
                  </a:lnTo>
                  <a:lnTo>
                    <a:pt x="414" y="427"/>
                  </a:lnTo>
                  <a:close/>
                  <a:moveTo>
                    <a:pt x="207" y="0"/>
                  </a:moveTo>
                  <a:cubicBezTo>
                    <a:pt x="91" y="0"/>
                    <a:pt x="0" y="104"/>
                    <a:pt x="13" y="207"/>
                  </a:cubicBezTo>
                  <a:lnTo>
                    <a:pt x="13" y="1099"/>
                  </a:lnTo>
                  <a:cubicBezTo>
                    <a:pt x="1" y="1209"/>
                    <a:pt x="81" y="1307"/>
                    <a:pt x="187" y="1307"/>
                  </a:cubicBezTo>
                  <a:cubicBezTo>
                    <a:pt x="194" y="1307"/>
                    <a:pt x="200" y="1306"/>
                    <a:pt x="207" y="1306"/>
                  </a:cubicBezTo>
                  <a:lnTo>
                    <a:pt x="1991" y="1306"/>
                  </a:lnTo>
                  <a:cubicBezTo>
                    <a:pt x="2094" y="1306"/>
                    <a:pt x="2197" y="1215"/>
                    <a:pt x="2197" y="1099"/>
                  </a:cubicBezTo>
                  <a:lnTo>
                    <a:pt x="2197" y="207"/>
                  </a:lnTo>
                  <a:cubicBezTo>
                    <a:pt x="2197" y="104"/>
                    <a:pt x="2094" y="0"/>
                    <a:pt x="19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5"/>
            <p:cNvSpPr/>
            <p:nvPr/>
          </p:nvSpPr>
          <p:spPr>
            <a:xfrm>
              <a:off x="5639175" y="3956475"/>
              <a:ext cx="153500" cy="143825"/>
            </a:xfrm>
            <a:custGeom>
              <a:avLst/>
              <a:gdLst/>
              <a:ahLst/>
              <a:cxnLst/>
              <a:rect l="l" t="t" r="r" b="b"/>
              <a:pathLst>
                <a:path w="6140" h="5753" extrusionOk="0">
                  <a:moveTo>
                    <a:pt x="3706" y="0"/>
                  </a:moveTo>
                  <a:cubicBezTo>
                    <a:pt x="3699" y="0"/>
                    <a:pt x="3692" y="0"/>
                    <a:pt x="3684" y="1"/>
                  </a:cubicBezTo>
                  <a:lnTo>
                    <a:pt x="957" y="1"/>
                  </a:lnTo>
                  <a:cubicBezTo>
                    <a:pt x="949" y="1"/>
                    <a:pt x="940" y="1"/>
                    <a:pt x="932" y="1"/>
                  </a:cubicBezTo>
                  <a:cubicBezTo>
                    <a:pt x="568" y="1"/>
                    <a:pt x="258" y="268"/>
                    <a:pt x="195" y="622"/>
                  </a:cubicBezTo>
                  <a:cubicBezTo>
                    <a:pt x="78" y="1371"/>
                    <a:pt x="14" y="2121"/>
                    <a:pt x="1" y="2870"/>
                  </a:cubicBezTo>
                  <a:cubicBezTo>
                    <a:pt x="14" y="3620"/>
                    <a:pt x="78" y="4357"/>
                    <a:pt x="195" y="5106"/>
                  </a:cubicBezTo>
                  <a:cubicBezTo>
                    <a:pt x="259" y="5468"/>
                    <a:pt x="583" y="5740"/>
                    <a:pt x="957" y="5752"/>
                  </a:cubicBezTo>
                  <a:lnTo>
                    <a:pt x="5209" y="5752"/>
                  </a:lnTo>
                  <a:cubicBezTo>
                    <a:pt x="5584" y="5752"/>
                    <a:pt x="5894" y="5468"/>
                    <a:pt x="5946" y="5106"/>
                  </a:cubicBezTo>
                  <a:cubicBezTo>
                    <a:pt x="6075" y="4370"/>
                    <a:pt x="6140" y="3620"/>
                    <a:pt x="6140" y="2870"/>
                  </a:cubicBezTo>
                  <a:cubicBezTo>
                    <a:pt x="6140" y="2121"/>
                    <a:pt x="6075" y="1371"/>
                    <a:pt x="5946" y="622"/>
                  </a:cubicBezTo>
                  <a:cubicBezTo>
                    <a:pt x="5895" y="268"/>
                    <a:pt x="5598" y="1"/>
                    <a:pt x="5235" y="1"/>
                  </a:cubicBezTo>
                  <a:cubicBezTo>
                    <a:pt x="5226" y="1"/>
                    <a:pt x="5218" y="1"/>
                    <a:pt x="5209" y="1"/>
                  </a:cubicBezTo>
                  <a:lnTo>
                    <a:pt x="4641" y="1"/>
                  </a:lnTo>
                  <a:cubicBezTo>
                    <a:pt x="4537" y="1"/>
                    <a:pt x="4447" y="79"/>
                    <a:pt x="4447" y="195"/>
                  </a:cubicBezTo>
                  <a:cubicBezTo>
                    <a:pt x="4434" y="299"/>
                    <a:pt x="4524" y="402"/>
                    <a:pt x="4641" y="402"/>
                  </a:cubicBezTo>
                  <a:lnTo>
                    <a:pt x="5209" y="402"/>
                  </a:lnTo>
                  <a:cubicBezTo>
                    <a:pt x="5377" y="402"/>
                    <a:pt x="5520" y="518"/>
                    <a:pt x="5545" y="686"/>
                  </a:cubicBezTo>
                  <a:cubicBezTo>
                    <a:pt x="5804" y="2121"/>
                    <a:pt x="5804" y="3594"/>
                    <a:pt x="5545" y="5042"/>
                  </a:cubicBezTo>
                  <a:cubicBezTo>
                    <a:pt x="5520" y="5210"/>
                    <a:pt x="5377" y="5326"/>
                    <a:pt x="5209" y="5326"/>
                  </a:cubicBezTo>
                  <a:lnTo>
                    <a:pt x="957" y="5326"/>
                  </a:lnTo>
                  <a:cubicBezTo>
                    <a:pt x="789" y="5326"/>
                    <a:pt x="647" y="5210"/>
                    <a:pt x="621" y="5042"/>
                  </a:cubicBezTo>
                  <a:cubicBezTo>
                    <a:pt x="363" y="3594"/>
                    <a:pt x="363" y="2121"/>
                    <a:pt x="621" y="686"/>
                  </a:cubicBezTo>
                  <a:cubicBezTo>
                    <a:pt x="647" y="518"/>
                    <a:pt x="789" y="402"/>
                    <a:pt x="957" y="402"/>
                  </a:cubicBezTo>
                  <a:lnTo>
                    <a:pt x="3684" y="402"/>
                  </a:lnTo>
                  <a:cubicBezTo>
                    <a:pt x="3801" y="402"/>
                    <a:pt x="3904" y="299"/>
                    <a:pt x="3904" y="195"/>
                  </a:cubicBezTo>
                  <a:cubicBezTo>
                    <a:pt x="3904" y="86"/>
                    <a:pt x="3813" y="0"/>
                    <a:pt x="37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5"/>
            <p:cNvSpPr/>
            <p:nvPr/>
          </p:nvSpPr>
          <p:spPr>
            <a:xfrm>
              <a:off x="5661475" y="3985575"/>
              <a:ext cx="32675" cy="47550"/>
            </a:xfrm>
            <a:custGeom>
              <a:avLst/>
              <a:gdLst/>
              <a:ahLst/>
              <a:cxnLst/>
              <a:rect l="l" t="t" r="r" b="b"/>
              <a:pathLst>
                <a:path w="1307" h="1902" extrusionOk="0">
                  <a:moveTo>
                    <a:pt x="905" y="401"/>
                  </a:moveTo>
                  <a:lnTo>
                    <a:pt x="905" y="1500"/>
                  </a:lnTo>
                  <a:lnTo>
                    <a:pt x="427" y="1500"/>
                  </a:lnTo>
                  <a:lnTo>
                    <a:pt x="427" y="401"/>
                  </a:lnTo>
                  <a:close/>
                  <a:moveTo>
                    <a:pt x="207" y="0"/>
                  </a:moveTo>
                  <a:cubicBezTo>
                    <a:pt x="91" y="0"/>
                    <a:pt x="1" y="91"/>
                    <a:pt x="1" y="207"/>
                  </a:cubicBezTo>
                  <a:lnTo>
                    <a:pt x="1" y="1706"/>
                  </a:lnTo>
                  <a:cubicBezTo>
                    <a:pt x="1" y="1815"/>
                    <a:pt x="80" y="1902"/>
                    <a:pt x="185" y="1902"/>
                  </a:cubicBezTo>
                  <a:cubicBezTo>
                    <a:pt x="193" y="1902"/>
                    <a:pt x="200" y="1901"/>
                    <a:pt x="207" y="1900"/>
                  </a:cubicBezTo>
                  <a:lnTo>
                    <a:pt x="1099" y="1900"/>
                  </a:lnTo>
                  <a:cubicBezTo>
                    <a:pt x="1107" y="1901"/>
                    <a:pt x="1114" y="1902"/>
                    <a:pt x="1121" y="1902"/>
                  </a:cubicBezTo>
                  <a:cubicBezTo>
                    <a:pt x="1227" y="1902"/>
                    <a:pt x="1306" y="1815"/>
                    <a:pt x="1306" y="1706"/>
                  </a:cubicBezTo>
                  <a:lnTo>
                    <a:pt x="1306" y="207"/>
                  </a:lnTo>
                  <a:cubicBezTo>
                    <a:pt x="1306" y="91"/>
                    <a:pt x="1216" y="0"/>
                    <a:pt x="10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5"/>
            <p:cNvSpPr/>
            <p:nvPr/>
          </p:nvSpPr>
          <p:spPr>
            <a:xfrm>
              <a:off x="5738075" y="3985550"/>
              <a:ext cx="32650" cy="47575"/>
            </a:xfrm>
            <a:custGeom>
              <a:avLst/>
              <a:gdLst/>
              <a:ahLst/>
              <a:cxnLst/>
              <a:rect l="l" t="t" r="r" b="b"/>
              <a:pathLst>
                <a:path w="1306" h="1903" extrusionOk="0">
                  <a:moveTo>
                    <a:pt x="891" y="402"/>
                  </a:moveTo>
                  <a:lnTo>
                    <a:pt x="891" y="1501"/>
                  </a:lnTo>
                  <a:lnTo>
                    <a:pt x="413" y="1501"/>
                  </a:lnTo>
                  <a:lnTo>
                    <a:pt x="413" y="402"/>
                  </a:lnTo>
                  <a:close/>
                  <a:moveTo>
                    <a:pt x="200" y="0"/>
                  </a:moveTo>
                  <a:cubicBezTo>
                    <a:pt x="92" y="0"/>
                    <a:pt x="0" y="99"/>
                    <a:pt x="13" y="208"/>
                  </a:cubicBezTo>
                  <a:lnTo>
                    <a:pt x="13" y="1707"/>
                  </a:lnTo>
                  <a:cubicBezTo>
                    <a:pt x="1" y="1816"/>
                    <a:pt x="90" y="1903"/>
                    <a:pt x="197" y="1903"/>
                  </a:cubicBezTo>
                  <a:cubicBezTo>
                    <a:pt x="205" y="1903"/>
                    <a:pt x="212" y="1902"/>
                    <a:pt x="219" y="1901"/>
                  </a:cubicBezTo>
                  <a:lnTo>
                    <a:pt x="1111" y="1901"/>
                  </a:lnTo>
                  <a:cubicBezTo>
                    <a:pt x="1215" y="1901"/>
                    <a:pt x="1305" y="1811"/>
                    <a:pt x="1305" y="1707"/>
                  </a:cubicBezTo>
                  <a:lnTo>
                    <a:pt x="1305" y="208"/>
                  </a:lnTo>
                  <a:cubicBezTo>
                    <a:pt x="1305" y="99"/>
                    <a:pt x="1225" y="0"/>
                    <a:pt x="1129" y="0"/>
                  </a:cubicBezTo>
                  <a:cubicBezTo>
                    <a:pt x="1123" y="0"/>
                    <a:pt x="1117" y="1"/>
                    <a:pt x="1111" y="1"/>
                  </a:cubicBezTo>
                  <a:lnTo>
                    <a:pt x="219" y="1"/>
                  </a:lnTo>
                  <a:cubicBezTo>
                    <a:pt x="213" y="1"/>
                    <a:pt x="206" y="0"/>
                    <a:pt x="2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5"/>
            <p:cNvSpPr/>
            <p:nvPr/>
          </p:nvSpPr>
          <p:spPr>
            <a:xfrm>
              <a:off x="5688625" y="4045325"/>
              <a:ext cx="54950" cy="32675"/>
            </a:xfrm>
            <a:custGeom>
              <a:avLst/>
              <a:gdLst/>
              <a:ahLst/>
              <a:cxnLst/>
              <a:rect l="l" t="t" r="r" b="b"/>
              <a:pathLst>
                <a:path w="2198" h="1307" extrusionOk="0">
                  <a:moveTo>
                    <a:pt x="1797" y="402"/>
                  </a:moveTo>
                  <a:lnTo>
                    <a:pt x="1797" y="880"/>
                  </a:lnTo>
                  <a:lnTo>
                    <a:pt x="414" y="880"/>
                  </a:lnTo>
                  <a:lnTo>
                    <a:pt x="414" y="402"/>
                  </a:lnTo>
                  <a:close/>
                  <a:moveTo>
                    <a:pt x="187" y="0"/>
                  </a:moveTo>
                  <a:cubicBezTo>
                    <a:pt x="81" y="0"/>
                    <a:pt x="1" y="98"/>
                    <a:pt x="13" y="208"/>
                  </a:cubicBezTo>
                  <a:lnTo>
                    <a:pt x="13" y="1100"/>
                  </a:lnTo>
                  <a:cubicBezTo>
                    <a:pt x="0" y="1203"/>
                    <a:pt x="91" y="1307"/>
                    <a:pt x="207" y="1307"/>
                  </a:cubicBezTo>
                  <a:lnTo>
                    <a:pt x="1991" y="1307"/>
                  </a:lnTo>
                  <a:cubicBezTo>
                    <a:pt x="2094" y="1307"/>
                    <a:pt x="2197" y="1203"/>
                    <a:pt x="2197" y="1100"/>
                  </a:cubicBezTo>
                  <a:lnTo>
                    <a:pt x="2197" y="208"/>
                  </a:lnTo>
                  <a:cubicBezTo>
                    <a:pt x="2197" y="92"/>
                    <a:pt x="2094" y="1"/>
                    <a:pt x="1991" y="1"/>
                  </a:cubicBezTo>
                  <a:lnTo>
                    <a:pt x="207" y="1"/>
                  </a:lnTo>
                  <a:cubicBezTo>
                    <a:pt x="200" y="1"/>
                    <a:pt x="194" y="0"/>
                    <a:pt x="1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5"/>
            <p:cNvSpPr/>
            <p:nvPr/>
          </p:nvSpPr>
          <p:spPr>
            <a:xfrm>
              <a:off x="5613975" y="3773300"/>
              <a:ext cx="204550" cy="291450"/>
            </a:xfrm>
            <a:custGeom>
              <a:avLst/>
              <a:gdLst/>
              <a:ahLst/>
              <a:cxnLst/>
              <a:rect l="l" t="t" r="r" b="b"/>
              <a:pathLst>
                <a:path w="8182" h="11658" extrusionOk="0">
                  <a:moveTo>
                    <a:pt x="750" y="0"/>
                  </a:moveTo>
                  <a:cubicBezTo>
                    <a:pt x="337" y="0"/>
                    <a:pt x="1" y="349"/>
                    <a:pt x="1" y="763"/>
                  </a:cubicBezTo>
                  <a:lnTo>
                    <a:pt x="1" y="11438"/>
                  </a:lnTo>
                  <a:cubicBezTo>
                    <a:pt x="1" y="11554"/>
                    <a:pt x="91" y="11658"/>
                    <a:pt x="208" y="11658"/>
                  </a:cubicBezTo>
                  <a:cubicBezTo>
                    <a:pt x="324" y="11658"/>
                    <a:pt x="402" y="11554"/>
                    <a:pt x="402" y="11438"/>
                  </a:cubicBezTo>
                  <a:lnTo>
                    <a:pt x="402" y="763"/>
                  </a:lnTo>
                  <a:cubicBezTo>
                    <a:pt x="402" y="577"/>
                    <a:pt x="545" y="426"/>
                    <a:pt x="728" y="426"/>
                  </a:cubicBezTo>
                  <a:cubicBezTo>
                    <a:pt x="735" y="426"/>
                    <a:pt x="743" y="426"/>
                    <a:pt x="750" y="427"/>
                  </a:cubicBezTo>
                  <a:lnTo>
                    <a:pt x="7432" y="427"/>
                  </a:lnTo>
                  <a:cubicBezTo>
                    <a:pt x="7439" y="426"/>
                    <a:pt x="7446" y="426"/>
                    <a:pt x="7453" y="426"/>
                  </a:cubicBezTo>
                  <a:cubicBezTo>
                    <a:pt x="7626" y="426"/>
                    <a:pt x="7781" y="577"/>
                    <a:pt x="7781" y="763"/>
                  </a:cubicBezTo>
                  <a:lnTo>
                    <a:pt x="7781" y="1603"/>
                  </a:lnTo>
                  <a:cubicBezTo>
                    <a:pt x="7768" y="1719"/>
                    <a:pt x="7859" y="1810"/>
                    <a:pt x="7975" y="1810"/>
                  </a:cubicBezTo>
                  <a:cubicBezTo>
                    <a:pt x="8091" y="1810"/>
                    <a:pt x="8182" y="1719"/>
                    <a:pt x="8182" y="1603"/>
                  </a:cubicBezTo>
                  <a:lnTo>
                    <a:pt x="8182" y="763"/>
                  </a:lnTo>
                  <a:cubicBezTo>
                    <a:pt x="8182" y="349"/>
                    <a:pt x="7846" y="0"/>
                    <a:pt x="74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5"/>
            <p:cNvSpPr/>
            <p:nvPr/>
          </p:nvSpPr>
          <p:spPr>
            <a:xfrm>
              <a:off x="5613650" y="3832400"/>
              <a:ext cx="204875" cy="293100"/>
            </a:xfrm>
            <a:custGeom>
              <a:avLst/>
              <a:gdLst/>
              <a:ahLst/>
              <a:cxnLst/>
              <a:rect l="l" t="t" r="r" b="b"/>
              <a:pathLst>
                <a:path w="8195" h="11724" extrusionOk="0">
                  <a:moveTo>
                    <a:pt x="8010" y="0"/>
                  </a:moveTo>
                  <a:cubicBezTo>
                    <a:pt x="8003" y="0"/>
                    <a:pt x="7995" y="1"/>
                    <a:pt x="7988" y="1"/>
                  </a:cubicBezTo>
                  <a:cubicBezTo>
                    <a:pt x="7885" y="1"/>
                    <a:pt x="7794" y="79"/>
                    <a:pt x="7794" y="195"/>
                  </a:cubicBezTo>
                  <a:lnTo>
                    <a:pt x="7794" y="10974"/>
                  </a:lnTo>
                  <a:cubicBezTo>
                    <a:pt x="7794" y="11168"/>
                    <a:pt x="7639" y="11323"/>
                    <a:pt x="7432" y="11323"/>
                  </a:cubicBezTo>
                  <a:lnTo>
                    <a:pt x="763" y="11323"/>
                  </a:lnTo>
                  <a:cubicBezTo>
                    <a:pt x="570" y="11323"/>
                    <a:pt x="415" y="11168"/>
                    <a:pt x="415" y="10974"/>
                  </a:cubicBezTo>
                  <a:lnTo>
                    <a:pt x="415" y="10030"/>
                  </a:lnTo>
                  <a:cubicBezTo>
                    <a:pt x="415" y="9927"/>
                    <a:pt x="324" y="9837"/>
                    <a:pt x="221" y="9837"/>
                  </a:cubicBezTo>
                  <a:cubicBezTo>
                    <a:pt x="213" y="9836"/>
                    <a:pt x="206" y="9835"/>
                    <a:pt x="198" y="9835"/>
                  </a:cubicBezTo>
                  <a:cubicBezTo>
                    <a:pt x="92" y="9835"/>
                    <a:pt x="1" y="9922"/>
                    <a:pt x="1" y="10030"/>
                  </a:cubicBezTo>
                  <a:lnTo>
                    <a:pt x="1" y="10974"/>
                  </a:lnTo>
                  <a:cubicBezTo>
                    <a:pt x="1" y="11388"/>
                    <a:pt x="350" y="11724"/>
                    <a:pt x="763" y="11724"/>
                  </a:cubicBezTo>
                  <a:lnTo>
                    <a:pt x="7432" y="11724"/>
                  </a:lnTo>
                  <a:cubicBezTo>
                    <a:pt x="7859" y="11724"/>
                    <a:pt x="8195" y="11388"/>
                    <a:pt x="8195" y="10974"/>
                  </a:cubicBezTo>
                  <a:lnTo>
                    <a:pt x="8195" y="195"/>
                  </a:lnTo>
                  <a:cubicBezTo>
                    <a:pt x="8195" y="86"/>
                    <a:pt x="8116" y="0"/>
                    <a:pt x="80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704;p38">
            <a:extLst>
              <a:ext uri="{FF2B5EF4-FFF2-40B4-BE49-F238E27FC236}">
                <a16:creationId xmlns:a16="http://schemas.microsoft.com/office/drawing/2014/main" id="{F1E0FE80-A918-EB3A-2D98-E5448195B8BB}"/>
              </a:ext>
            </a:extLst>
          </p:cNvPr>
          <p:cNvSpPr txBox="1">
            <a:spLocks/>
          </p:cNvSpPr>
          <p:nvPr/>
        </p:nvSpPr>
        <p:spPr>
          <a:xfrm>
            <a:off x="719675" y="539500"/>
            <a:ext cx="7711200" cy="4782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3000" b="1" dirty="0">
                <a:solidFill>
                  <a:schemeClr val="dk1"/>
                </a:solidFill>
                <a:latin typeface="DM Sans"/>
                <a:sym typeface="DM Sans"/>
              </a:rPr>
              <a:t>Neutro partido</a:t>
            </a:r>
          </a:p>
        </p:txBody>
      </p:sp>
      <p:pic>
        <p:nvPicPr>
          <p:cNvPr id="8" name="Graphic 7" descr="Firefighter male with solid fill">
            <a:extLst>
              <a:ext uri="{FF2B5EF4-FFF2-40B4-BE49-F238E27FC236}">
                <a16:creationId xmlns:a16="http://schemas.microsoft.com/office/drawing/2014/main" id="{0E4A6A88-BCB5-EB5C-6E19-BA281E06C2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94338" y="2905245"/>
            <a:ext cx="478201" cy="478201"/>
          </a:xfrm>
          <a:prstGeom prst="rect">
            <a:avLst/>
          </a:prstGeom>
        </p:spPr>
      </p:pic>
      <p:pic>
        <p:nvPicPr>
          <p:cNvPr id="9" name="Graphic 8" descr="Downward trend graph with solid fill">
            <a:extLst>
              <a:ext uri="{FF2B5EF4-FFF2-40B4-BE49-F238E27FC236}">
                <a16:creationId xmlns:a16="http://schemas.microsoft.com/office/drawing/2014/main" id="{AA6CD03A-B444-33DF-3891-EE7B04E374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95041" y="1435522"/>
            <a:ext cx="478201" cy="478201"/>
          </a:xfrm>
          <a:prstGeom prst="rect">
            <a:avLst/>
          </a:prstGeom>
        </p:spPr>
      </p:pic>
      <p:pic>
        <p:nvPicPr>
          <p:cNvPr id="10" name="Graphic 9" descr="Upward trend with solid fill">
            <a:extLst>
              <a:ext uri="{FF2B5EF4-FFF2-40B4-BE49-F238E27FC236}">
                <a16:creationId xmlns:a16="http://schemas.microsoft.com/office/drawing/2014/main" id="{3AEBB69B-3BEE-8C1F-D141-1E35E7EED09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72241" y="1464758"/>
            <a:ext cx="434597" cy="434597"/>
          </a:xfrm>
          <a:prstGeom prst="rect">
            <a:avLst/>
          </a:prstGeom>
        </p:spPr>
      </p:pic>
    </p:spTree>
    <p:extLst>
      <p:ext uri="{BB962C8B-B14F-4D97-AF65-F5344CB8AC3E}">
        <p14:creationId xmlns:p14="http://schemas.microsoft.com/office/powerpoint/2010/main" val="27949193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04;p38">
            <a:extLst>
              <a:ext uri="{FF2B5EF4-FFF2-40B4-BE49-F238E27FC236}">
                <a16:creationId xmlns:a16="http://schemas.microsoft.com/office/drawing/2014/main" id="{7FEC7982-04FD-3C23-642E-3466827A2DBA}"/>
              </a:ext>
            </a:extLst>
          </p:cNvPr>
          <p:cNvSpPr txBox="1">
            <a:spLocks/>
          </p:cNvSpPr>
          <p:nvPr/>
        </p:nvSpPr>
        <p:spPr>
          <a:xfrm>
            <a:off x="719675" y="539500"/>
            <a:ext cx="7711200" cy="4782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3000" b="1" dirty="0">
                <a:solidFill>
                  <a:schemeClr val="dk1"/>
                </a:solidFill>
                <a:latin typeface="DM Sans"/>
                <a:sym typeface="DM Sans"/>
              </a:rPr>
              <a:t>“Feeder” e deteção do neutro partido</a:t>
            </a:r>
          </a:p>
        </p:txBody>
      </p:sp>
      <p:sp>
        <p:nvSpPr>
          <p:cNvPr id="2" name="Google Shape;1517;p59">
            <a:extLst>
              <a:ext uri="{FF2B5EF4-FFF2-40B4-BE49-F238E27FC236}">
                <a16:creationId xmlns:a16="http://schemas.microsoft.com/office/drawing/2014/main" id="{6F67D77B-2505-9BAB-0031-F26C17ACC9E8}"/>
              </a:ext>
            </a:extLst>
          </p:cNvPr>
          <p:cNvSpPr txBox="1">
            <a:spLocks/>
          </p:cNvSpPr>
          <p:nvPr/>
        </p:nvSpPr>
        <p:spPr>
          <a:xfrm>
            <a:off x="731390" y="1192122"/>
            <a:ext cx="3180865" cy="295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DM Sans"/>
              <a:buNone/>
              <a:defRPr sz="1800" b="1" i="0" u="none" strike="noStrike" cap="none">
                <a:solidFill>
                  <a:schemeClr val="accent5"/>
                </a:solidFill>
                <a:latin typeface="DM Sans"/>
                <a:ea typeface="DM Sans"/>
                <a:cs typeface="DM Sans"/>
                <a:sym typeface="DM Sans"/>
              </a:defRPr>
            </a:lvl1pPr>
            <a:lvl2pPr marR="0" lvl="1"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2pPr>
            <a:lvl3pPr marR="0" lvl="2"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3pPr>
            <a:lvl4pPr marR="0" lvl="3"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4pPr>
            <a:lvl5pPr marR="0" lvl="4"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5pPr>
            <a:lvl6pPr marR="0" lvl="5"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6pPr>
            <a:lvl7pPr marR="0" lvl="6"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7pPr>
            <a:lvl8pPr marR="0" lvl="7"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8pPr>
            <a:lvl9pPr marR="0" lvl="8"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9pPr>
          </a:lstStyle>
          <a:p>
            <a:pPr algn="l"/>
            <a:r>
              <a:rPr lang="en-GB" dirty="0" err="1"/>
              <a:t>Modelo</a:t>
            </a:r>
            <a:r>
              <a:rPr lang="en-GB" dirty="0"/>
              <a:t> </a:t>
            </a:r>
            <a:r>
              <a:rPr lang="en-GB" dirty="0" err="1"/>
              <a:t>elétrico</a:t>
            </a:r>
            <a:endParaRPr lang="en-GB" dirty="0"/>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E305438A-B399-B4EE-6781-3B0AAA31543F}"/>
                  </a:ext>
                </a:extLst>
              </p:cNvPr>
              <p:cNvSpPr txBox="1"/>
              <p:nvPr/>
            </p:nvSpPr>
            <p:spPr>
              <a:xfrm>
                <a:off x="731390" y="1487622"/>
                <a:ext cx="3871060" cy="369397"/>
              </a:xfrm>
              <a:prstGeom prst="rect">
                <a:avLst/>
              </a:prstGeom>
              <a:noFill/>
            </p:spPr>
            <p:txBody>
              <a:bodyPr wrap="none" lIns="0" tIns="0" rIns="0" bIns="0" rtlCol="0">
                <a:spAutoFit/>
              </a:bodyPr>
              <a:lstStyle/>
              <a:p>
                <a:pPr/>
                <a14:m>
                  <m:oMath xmlns:m="http://schemas.openxmlformats.org/officeDocument/2006/math">
                    <m:sSubSup>
                      <m:sSubSupPr>
                        <m:ctrlPr>
                          <a:rPr lang="en-GB" b="0" i="1" smtClean="0">
                            <a:solidFill>
                              <a:schemeClr val="tx2"/>
                            </a:solidFill>
                            <a:latin typeface="Cambria Math" panose="02040503050406030204" pitchFamily="18" charset="0"/>
                          </a:rPr>
                        </m:ctrlPr>
                      </m:sSubSupPr>
                      <m:e>
                        <m:r>
                          <a:rPr lang="en-GB" b="0" i="1" smtClean="0">
                            <a:solidFill>
                              <a:schemeClr val="tx2"/>
                            </a:solidFill>
                            <a:latin typeface="Cambria Math" panose="02040503050406030204" pitchFamily="18" charset="0"/>
                          </a:rPr>
                          <m:t>𝑉</m:t>
                        </m:r>
                      </m:e>
                      <m:sub>
                        <m:r>
                          <a:rPr lang="en-GB" b="0" i="1" smtClean="0">
                            <a:solidFill>
                              <a:schemeClr val="tx2"/>
                            </a:solidFill>
                            <a:latin typeface="Cambria Math" panose="02040503050406030204" pitchFamily="18" charset="0"/>
                          </a:rPr>
                          <m:t>𝑠</m:t>
                        </m:r>
                      </m:sub>
                      <m:sup>
                        <m:r>
                          <a:rPr lang="en-GB" b="0" i="1" smtClean="0">
                            <a:solidFill>
                              <a:schemeClr val="tx2"/>
                            </a:solidFill>
                            <a:latin typeface="Cambria Math" panose="02040503050406030204" pitchFamily="18" charset="0"/>
                          </a:rPr>
                          <m:t>𝑝</m:t>
                        </m:r>
                      </m:sup>
                    </m:sSubSup>
                  </m:oMath>
                </a14:m>
                <a:r>
                  <a:rPr lang="en-GB" dirty="0">
                    <a:solidFill>
                      <a:schemeClr val="tx2"/>
                    </a:solidFill>
                  </a:rPr>
                  <a:t>= </a:t>
                </a:r>
                <a14:m>
                  <m:oMath xmlns:m="http://schemas.openxmlformats.org/officeDocument/2006/math">
                    <m:sSubSup>
                      <m:sSubSupPr>
                        <m:ctrlPr>
                          <a:rPr lang="en-GB" i="1">
                            <a:solidFill>
                              <a:schemeClr val="tx2"/>
                            </a:solidFill>
                            <a:latin typeface="Cambria Math" panose="02040503050406030204" pitchFamily="18" charset="0"/>
                          </a:rPr>
                        </m:ctrlPr>
                      </m:sSubSupPr>
                      <m:e>
                        <m:r>
                          <a:rPr lang="en-GB" i="1">
                            <a:solidFill>
                              <a:schemeClr val="tx2"/>
                            </a:solidFill>
                            <a:latin typeface="Cambria Math" panose="02040503050406030204" pitchFamily="18" charset="0"/>
                          </a:rPr>
                          <m:t>𝑉</m:t>
                        </m:r>
                      </m:e>
                      <m:sub>
                        <m:r>
                          <a:rPr lang="en-GB" b="0" i="1" smtClean="0">
                            <a:solidFill>
                              <a:schemeClr val="tx2"/>
                            </a:solidFill>
                            <a:latin typeface="Cambria Math" panose="02040503050406030204" pitchFamily="18" charset="0"/>
                          </a:rPr>
                          <m:t>𝑙𝑜𝑎𝑑</m:t>
                        </m:r>
                      </m:sub>
                      <m:sup>
                        <m:r>
                          <a:rPr lang="en-GB" i="1">
                            <a:solidFill>
                              <a:schemeClr val="tx2"/>
                            </a:solidFill>
                            <a:latin typeface="Cambria Math" panose="02040503050406030204" pitchFamily="18" charset="0"/>
                          </a:rPr>
                          <m:t>𝑝</m:t>
                        </m:r>
                      </m:sup>
                    </m:sSubSup>
                    <m:r>
                      <a:rPr lang="en-GB" b="0" i="1" smtClean="0">
                        <a:solidFill>
                          <a:schemeClr val="tx2"/>
                        </a:solidFill>
                        <a:latin typeface="Cambria Math" panose="02040503050406030204" pitchFamily="18" charset="0"/>
                      </a:rPr>
                      <m:t>+</m:t>
                    </m:r>
                    <m:sSup>
                      <m:sSupPr>
                        <m:ctrlPr>
                          <a:rPr lang="en-GB" i="1">
                            <a:solidFill>
                              <a:schemeClr val="tx2"/>
                            </a:solidFill>
                            <a:latin typeface="Cambria Math" panose="02040503050406030204" pitchFamily="18" charset="0"/>
                          </a:rPr>
                        </m:ctrlPr>
                      </m:sSupPr>
                      <m:e>
                        <m:r>
                          <a:rPr lang="en-GB" i="1">
                            <a:solidFill>
                              <a:schemeClr val="tx2"/>
                            </a:solidFill>
                            <a:latin typeface="Cambria Math" panose="02040503050406030204" pitchFamily="18" charset="0"/>
                          </a:rPr>
                          <m:t>𝐼</m:t>
                        </m:r>
                      </m:e>
                      <m:sup>
                        <m:r>
                          <a:rPr lang="en-GB" i="1">
                            <a:solidFill>
                              <a:schemeClr val="tx2"/>
                            </a:solidFill>
                            <a:latin typeface="Cambria Math" panose="02040503050406030204" pitchFamily="18" charset="0"/>
                          </a:rPr>
                          <m:t>𝑝</m:t>
                        </m:r>
                      </m:sup>
                    </m:sSup>
                    <m:sSubSup>
                      <m:sSubSupPr>
                        <m:ctrlPr>
                          <a:rPr lang="en-GB" i="1">
                            <a:solidFill>
                              <a:schemeClr val="tx2"/>
                            </a:solidFill>
                            <a:latin typeface="Cambria Math" panose="02040503050406030204" pitchFamily="18" charset="0"/>
                          </a:rPr>
                        </m:ctrlPr>
                      </m:sSubSupPr>
                      <m:e>
                        <m:r>
                          <a:rPr lang="en-GB" i="1">
                            <a:solidFill>
                              <a:schemeClr val="tx2"/>
                            </a:solidFill>
                            <a:latin typeface="Cambria Math" panose="02040503050406030204" pitchFamily="18" charset="0"/>
                          </a:rPr>
                          <m:t>𝑍</m:t>
                        </m:r>
                      </m:e>
                      <m:sub>
                        <m:r>
                          <a:rPr lang="en-GB" i="1">
                            <a:solidFill>
                              <a:schemeClr val="tx2"/>
                            </a:solidFill>
                            <a:latin typeface="Cambria Math" panose="02040503050406030204" pitchFamily="18" charset="0"/>
                          </a:rPr>
                          <m:t>𝑐𝑎𝑏𝑙𝑒</m:t>
                        </m:r>
                      </m:sub>
                      <m:sup>
                        <m:r>
                          <a:rPr lang="en-GB" i="1">
                            <a:solidFill>
                              <a:schemeClr val="tx2"/>
                            </a:solidFill>
                            <a:latin typeface="Cambria Math" panose="02040503050406030204" pitchFamily="18" charset="0"/>
                          </a:rPr>
                          <m:t>𝑝</m:t>
                        </m:r>
                      </m:sup>
                    </m:sSubSup>
                    <m:r>
                      <a:rPr lang="en-GB" b="0" i="1" smtClean="0">
                        <a:solidFill>
                          <a:schemeClr val="tx2"/>
                        </a:solidFill>
                        <a:latin typeface="Cambria Math" panose="02040503050406030204" pitchFamily="18" charset="0"/>
                      </a:rPr>
                      <m:t>+</m:t>
                    </m:r>
                    <m:sSup>
                      <m:sSupPr>
                        <m:ctrlPr>
                          <a:rPr lang="en-GB" i="1">
                            <a:solidFill>
                              <a:schemeClr val="tx2"/>
                            </a:solidFill>
                            <a:latin typeface="Cambria Math" panose="02040503050406030204" pitchFamily="18" charset="0"/>
                          </a:rPr>
                        </m:ctrlPr>
                      </m:sSupPr>
                      <m:e>
                        <m:r>
                          <a:rPr lang="en-GB" i="1">
                            <a:solidFill>
                              <a:schemeClr val="tx2"/>
                            </a:solidFill>
                            <a:latin typeface="Cambria Math" panose="02040503050406030204" pitchFamily="18" charset="0"/>
                          </a:rPr>
                          <m:t>𝐼</m:t>
                        </m:r>
                      </m:e>
                      <m:sup>
                        <m:r>
                          <a:rPr lang="en-GB" b="0" i="1" smtClean="0">
                            <a:solidFill>
                              <a:schemeClr val="tx2"/>
                            </a:solidFill>
                            <a:latin typeface="Cambria Math" panose="02040503050406030204" pitchFamily="18" charset="0"/>
                          </a:rPr>
                          <m:t>𝑛</m:t>
                        </m:r>
                      </m:sup>
                    </m:sSup>
                    <m:f>
                      <m:fPr>
                        <m:ctrlPr>
                          <a:rPr lang="en-GB" i="1" smtClean="0">
                            <a:solidFill>
                              <a:schemeClr val="tx2"/>
                            </a:solidFill>
                            <a:latin typeface="Cambria Math" panose="02040503050406030204" pitchFamily="18" charset="0"/>
                          </a:rPr>
                        </m:ctrlPr>
                      </m:fPr>
                      <m:num>
                        <m:sSub>
                          <m:sSubPr>
                            <m:ctrlPr>
                              <a:rPr lang="en-GB" i="1">
                                <a:solidFill>
                                  <a:schemeClr val="tx2"/>
                                </a:solidFill>
                                <a:latin typeface="Cambria Math" panose="02040503050406030204" pitchFamily="18" charset="0"/>
                              </a:rPr>
                            </m:ctrlPr>
                          </m:sSubPr>
                          <m:e>
                            <m:r>
                              <a:rPr lang="en-GB" i="1">
                                <a:solidFill>
                                  <a:schemeClr val="tx2"/>
                                </a:solidFill>
                                <a:latin typeface="Cambria Math" panose="02040503050406030204" pitchFamily="18" charset="0"/>
                              </a:rPr>
                              <m:t>𝑍</m:t>
                            </m:r>
                          </m:e>
                          <m:sub>
                            <m:r>
                              <a:rPr lang="en-GB" i="1">
                                <a:solidFill>
                                  <a:schemeClr val="tx2"/>
                                </a:solidFill>
                                <a:latin typeface="Cambria Math" panose="02040503050406030204" pitchFamily="18" charset="0"/>
                              </a:rPr>
                              <m:t>𝑛𝑒𝑢𝑡𝑟𝑎𝑙</m:t>
                            </m:r>
                          </m:sub>
                        </m:sSub>
                        <m:r>
                          <a:rPr lang="en-GB" i="1">
                            <a:solidFill>
                              <a:schemeClr val="tx2"/>
                            </a:solidFill>
                            <a:latin typeface="Cambria Math" panose="02040503050406030204" pitchFamily="18" charset="0"/>
                          </a:rPr>
                          <m:t>+</m:t>
                        </m:r>
                        <m:sSub>
                          <m:sSubPr>
                            <m:ctrlPr>
                              <a:rPr lang="en-GB" i="1">
                                <a:solidFill>
                                  <a:schemeClr val="tx2"/>
                                </a:solidFill>
                                <a:latin typeface="Cambria Math" panose="02040503050406030204" pitchFamily="18" charset="0"/>
                              </a:rPr>
                            </m:ctrlPr>
                          </m:sSubPr>
                          <m:e>
                            <m:r>
                              <a:rPr lang="en-GB" i="1">
                                <a:solidFill>
                                  <a:schemeClr val="tx2"/>
                                </a:solidFill>
                                <a:latin typeface="Cambria Math" panose="02040503050406030204" pitchFamily="18" charset="0"/>
                              </a:rPr>
                              <m:t>𝑍</m:t>
                            </m:r>
                          </m:e>
                          <m:sub>
                            <m:r>
                              <a:rPr lang="en-GB" i="1">
                                <a:solidFill>
                                  <a:schemeClr val="tx2"/>
                                </a:solidFill>
                                <a:latin typeface="Cambria Math" panose="02040503050406030204" pitchFamily="18" charset="0"/>
                              </a:rPr>
                              <m:t>𝑆𝑔𝑟𝑜𝑢𝑛𝑑</m:t>
                            </m:r>
                          </m:sub>
                        </m:sSub>
                      </m:num>
                      <m:den>
                        <m:sSub>
                          <m:sSubPr>
                            <m:ctrlPr>
                              <a:rPr lang="en-GB" i="1">
                                <a:solidFill>
                                  <a:schemeClr val="tx2"/>
                                </a:solidFill>
                                <a:latin typeface="Cambria Math" panose="02040503050406030204" pitchFamily="18" charset="0"/>
                              </a:rPr>
                            </m:ctrlPr>
                          </m:sSubPr>
                          <m:e>
                            <m:r>
                              <a:rPr lang="en-GB" i="1">
                                <a:solidFill>
                                  <a:schemeClr val="tx2"/>
                                </a:solidFill>
                                <a:latin typeface="Cambria Math" panose="02040503050406030204" pitchFamily="18" charset="0"/>
                              </a:rPr>
                              <m:t>𝑍</m:t>
                            </m:r>
                          </m:e>
                          <m:sub>
                            <m:r>
                              <a:rPr lang="en-GB" i="1">
                                <a:solidFill>
                                  <a:schemeClr val="tx2"/>
                                </a:solidFill>
                                <a:latin typeface="Cambria Math" panose="02040503050406030204" pitchFamily="18" charset="0"/>
                              </a:rPr>
                              <m:t>𝑛𝑒𝑢𝑡𝑟𝑎𝑙</m:t>
                            </m:r>
                          </m:sub>
                        </m:sSub>
                        <m:r>
                          <a:rPr lang="en-GB" i="1">
                            <a:solidFill>
                              <a:schemeClr val="tx2"/>
                            </a:solidFill>
                            <a:latin typeface="Cambria Math" panose="02040503050406030204" pitchFamily="18" charset="0"/>
                          </a:rPr>
                          <m:t>+</m:t>
                        </m:r>
                        <m:sSub>
                          <m:sSubPr>
                            <m:ctrlPr>
                              <a:rPr lang="en-GB" i="1">
                                <a:solidFill>
                                  <a:schemeClr val="tx2"/>
                                </a:solidFill>
                                <a:latin typeface="Cambria Math" panose="02040503050406030204" pitchFamily="18" charset="0"/>
                              </a:rPr>
                            </m:ctrlPr>
                          </m:sSubPr>
                          <m:e>
                            <m:r>
                              <a:rPr lang="en-GB" i="1">
                                <a:solidFill>
                                  <a:schemeClr val="tx2"/>
                                </a:solidFill>
                                <a:latin typeface="Cambria Math" panose="02040503050406030204" pitchFamily="18" charset="0"/>
                              </a:rPr>
                              <m:t>𝑍</m:t>
                            </m:r>
                          </m:e>
                          <m:sub>
                            <m:r>
                              <a:rPr lang="en-GB" i="1">
                                <a:solidFill>
                                  <a:schemeClr val="tx2"/>
                                </a:solidFill>
                                <a:latin typeface="Cambria Math" panose="02040503050406030204" pitchFamily="18" charset="0"/>
                              </a:rPr>
                              <m:t>𝑆𝑔𝑟𝑜𝑢𝑛𝑑</m:t>
                            </m:r>
                          </m:sub>
                        </m:sSub>
                        <m:r>
                          <a:rPr lang="en-GB" i="1">
                            <a:solidFill>
                              <a:schemeClr val="tx2"/>
                            </a:solidFill>
                            <a:latin typeface="Cambria Math" panose="02040503050406030204" pitchFamily="18" charset="0"/>
                          </a:rPr>
                          <m:t>+</m:t>
                        </m:r>
                        <m:sSub>
                          <m:sSubPr>
                            <m:ctrlPr>
                              <a:rPr lang="en-GB" i="1">
                                <a:solidFill>
                                  <a:schemeClr val="tx2"/>
                                </a:solidFill>
                                <a:latin typeface="Cambria Math" panose="02040503050406030204" pitchFamily="18" charset="0"/>
                              </a:rPr>
                            </m:ctrlPr>
                          </m:sSubPr>
                          <m:e>
                            <m:r>
                              <a:rPr lang="en-GB" i="1">
                                <a:solidFill>
                                  <a:schemeClr val="tx2"/>
                                </a:solidFill>
                                <a:latin typeface="Cambria Math" panose="02040503050406030204" pitchFamily="18" charset="0"/>
                              </a:rPr>
                              <m:t>𝑍</m:t>
                            </m:r>
                          </m:e>
                          <m:sub>
                            <m:r>
                              <a:rPr lang="en-GB" i="1">
                                <a:solidFill>
                                  <a:schemeClr val="tx2"/>
                                </a:solidFill>
                                <a:latin typeface="Cambria Math" panose="02040503050406030204" pitchFamily="18" charset="0"/>
                              </a:rPr>
                              <m:t>𝑃</m:t>
                            </m:r>
                            <m:r>
                              <a:rPr lang="en-GB" i="1">
                                <a:solidFill>
                                  <a:schemeClr val="tx2"/>
                                </a:solidFill>
                                <a:latin typeface="Cambria Math" panose="02040503050406030204" pitchFamily="18" charset="0"/>
                              </a:rPr>
                              <m:t>𝑔𝑟𝑜𝑢𝑛𝑑</m:t>
                            </m:r>
                          </m:sub>
                        </m:sSub>
                      </m:den>
                    </m:f>
                  </m:oMath>
                </a14:m>
                <a:endParaRPr lang="en-GB" dirty="0">
                  <a:solidFill>
                    <a:schemeClr val="tx2"/>
                  </a:solidFill>
                </a:endParaRPr>
              </a:p>
            </p:txBody>
          </p:sp>
        </mc:Choice>
        <mc:Fallback>
          <p:sp>
            <p:nvSpPr>
              <p:cNvPr id="13" name="TextBox 12">
                <a:extLst>
                  <a:ext uri="{FF2B5EF4-FFF2-40B4-BE49-F238E27FC236}">
                    <a16:creationId xmlns:a16="http://schemas.microsoft.com/office/drawing/2014/main" id="{E305438A-B399-B4EE-6781-3B0AAA31543F}"/>
                  </a:ext>
                </a:extLst>
              </p:cNvPr>
              <p:cNvSpPr txBox="1">
                <a:spLocks noRot="1" noChangeAspect="1" noMove="1" noResize="1" noEditPoints="1" noAdjustHandles="1" noChangeArrowheads="1" noChangeShapeType="1" noTextEdit="1"/>
              </p:cNvSpPr>
              <p:nvPr/>
            </p:nvSpPr>
            <p:spPr>
              <a:xfrm>
                <a:off x="731390" y="1487622"/>
                <a:ext cx="3871060" cy="369397"/>
              </a:xfrm>
              <a:prstGeom prst="rect">
                <a:avLst/>
              </a:prstGeom>
              <a:blipFill>
                <a:blip r:embed="rId2"/>
                <a:stretch>
                  <a:fillRect l="-1575" b="-13115"/>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D4AA92F0-EDD1-A2CB-6D02-3C428B7BD786}"/>
              </a:ext>
            </a:extLst>
          </p:cNvPr>
          <p:cNvPicPr>
            <a:picLocks noChangeAspect="1"/>
          </p:cNvPicPr>
          <p:nvPr/>
        </p:nvPicPr>
        <p:blipFill>
          <a:blip r:embed="rId3"/>
          <a:srcRect/>
          <a:stretch/>
        </p:blipFill>
        <p:spPr>
          <a:xfrm>
            <a:off x="6158194" y="1259379"/>
            <a:ext cx="2530601" cy="1874816"/>
          </a:xfrm>
          <a:prstGeom prst="rect">
            <a:avLst/>
          </a:prstGeom>
        </p:spPr>
      </p:pic>
      <p:sp>
        <p:nvSpPr>
          <p:cNvPr id="7" name="Google Shape;1517;p59">
            <a:extLst>
              <a:ext uri="{FF2B5EF4-FFF2-40B4-BE49-F238E27FC236}">
                <a16:creationId xmlns:a16="http://schemas.microsoft.com/office/drawing/2014/main" id="{6E4EDF73-EB42-27B7-C1D5-88493EFB085D}"/>
              </a:ext>
            </a:extLst>
          </p:cNvPr>
          <p:cNvSpPr txBox="1">
            <a:spLocks/>
          </p:cNvSpPr>
          <p:nvPr/>
        </p:nvSpPr>
        <p:spPr>
          <a:xfrm>
            <a:off x="719675" y="1910382"/>
            <a:ext cx="3180865" cy="295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DM Sans"/>
              <a:buNone/>
              <a:defRPr sz="1800" b="1" i="0" u="none" strike="noStrike" cap="none">
                <a:solidFill>
                  <a:schemeClr val="accent5"/>
                </a:solidFill>
                <a:latin typeface="DM Sans"/>
                <a:ea typeface="DM Sans"/>
                <a:cs typeface="DM Sans"/>
                <a:sym typeface="DM Sans"/>
              </a:defRPr>
            </a:lvl1pPr>
            <a:lvl2pPr marR="0" lvl="1"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2pPr>
            <a:lvl3pPr marR="0" lvl="2"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3pPr>
            <a:lvl4pPr marR="0" lvl="3"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4pPr>
            <a:lvl5pPr marR="0" lvl="4"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5pPr>
            <a:lvl6pPr marR="0" lvl="5"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6pPr>
            <a:lvl7pPr marR="0" lvl="6"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7pPr>
            <a:lvl8pPr marR="0" lvl="7"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8pPr>
            <a:lvl9pPr marR="0" lvl="8"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9pPr>
          </a:lstStyle>
          <a:p>
            <a:pPr algn="l"/>
            <a:r>
              <a:rPr lang="en-GB" dirty="0" err="1"/>
              <a:t>Modelo</a:t>
            </a:r>
            <a:r>
              <a:rPr lang="en-GB" dirty="0"/>
              <a:t> de </a:t>
            </a:r>
            <a:r>
              <a:rPr lang="en-GB" dirty="0" err="1"/>
              <a:t>regressão</a:t>
            </a:r>
            <a:endParaRPr lang="en-GB" dirty="0"/>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8265535-56B9-AF5F-5E86-C682129506FE}"/>
                  </a:ext>
                </a:extLst>
              </p:cNvPr>
              <p:cNvSpPr txBox="1"/>
              <p:nvPr/>
            </p:nvSpPr>
            <p:spPr>
              <a:xfrm>
                <a:off x="741977" y="2205882"/>
                <a:ext cx="3409780" cy="285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tx2"/>
                          </a:solidFill>
                          <a:latin typeface="Cambria Math" panose="02040503050406030204" pitchFamily="18" charset="0"/>
                        </a:rPr>
                        <m:t>𝑌</m:t>
                      </m:r>
                      <m:r>
                        <a:rPr lang="en-GB" b="0" i="1" smtClean="0">
                          <a:solidFill>
                            <a:schemeClr val="tx2"/>
                          </a:solidFill>
                          <a:latin typeface="Cambria Math" panose="02040503050406030204" pitchFamily="18" charset="0"/>
                        </a:rPr>
                        <m:t>=</m:t>
                      </m:r>
                      <m:sSup>
                        <m:sSupPr>
                          <m:ctrlPr>
                            <a:rPr lang="en-GB" i="1" smtClean="0">
                              <a:solidFill>
                                <a:schemeClr val="tx2"/>
                              </a:solidFill>
                              <a:latin typeface="Cambria Math" panose="02040503050406030204" pitchFamily="18" charset="0"/>
                            </a:rPr>
                          </m:ctrlPr>
                        </m:sSupPr>
                        <m:e>
                          <m:d>
                            <m:dPr>
                              <m:begChr m:val="["/>
                              <m:endChr m:val="]"/>
                              <m:ctrlPr>
                                <a:rPr lang="en-GB" i="1" smtClean="0">
                                  <a:solidFill>
                                    <a:schemeClr val="tx2"/>
                                  </a:solidFill>
                                  <a:latin typeface="Cambria Math" panose="02040503050406030204" pitchFamily="18" charset="0"/>
                                </a:rPr>
                              </m:ctrlPr>
                            </m:dPr>
                            <m:e>
                              <m:m>
                                <m:mPr>
                                  <m:mcs>
                                    <m:mc>
                                      <m:mcPr>
                                        <m:count m:val="3"/>
                                        <m:mcJc m:val="center"/>
                                      </m:mcPr>
                                    </m:mc>
                                  </m:mcs>
                                  <m:ctrlPr>
                                    <a:rPr lang="en-GB" i="1" smtClean="0">
                                      <a:solidFill>
                                        <a:schemeClr val="tx2"/>
                                      </a:solidFill>
                                      <a:latin typeface="Cambria Math" panose="02040503050406030204" pitchFamily="18" charset="0"/>
                                    </a:rPr>
                                  </m:ctrlPr>
                                </m:mPr>
                                <m:mr>
                                  <m:e>
                                    <m:sSubSup>
                                      <m:sSubSupPr>
                                        <m:ctrlPr>
                                          <a:rPr lang="en-GB" i="1" smtClean="0">
                                            <a:solidFill>
                                              <a:schemeClr val="tx2"/>
                                            </a:solidFill>
                                            <a:latin typeface="Cambria Math" panose="02040503050406030204" pitchFamily="18" charset="0"/>
                                          </a:rPr>
                                        </m:ctrlPr>
                                      </m:sSubSupPr>
                                      <m:e>
                                        <m:r>
                                          <a:rPr lang="en-GB" b="0" i="1" smtClean="0">
                                            <a:solidFill>
                                              <a:schemeClr val="tx2"/>
                                            </a:solidFill>
                                            <a:latin typeface="Cambria Math" panose="02040503050406030204" pitchFamily="18" charset="0"/>
                                          </a:rPr>
                                          <m:t>𝑑𝑉</m:t>
                                        </m:r>
                                      </m:e>
                                      <m:sub>
                                        <m:r>
                                          <a:rPr lang="en-GB" b="0" i="1" smtClean="0">
                                            <a:solidFill>
                                              <a:schemeClr val="tx2"/>
                                            </a:solidFill>
                                            <a:latin typeface="Cambria Math" panose="02040503050406030204" pitchFamily="18" charset="0"/>
                                          </a:rPr>
                                          <m:t>1</m:t>
                                        </m:r>
                                      </m:sub>
                                      <m:sup>
                                        <m:r>
                                          <a:rPr lang="en-GB" b="0" i="1" smtClean="0">
                                            <a:solidFill>
                                              <a:schemeClr val="tx2"/>
                                            </a:solidFill>
                                            <a:latin typeface="Cambria Math" panose="02040503050406030204" pitchFamily="18" charset="0"/>
                                          </a:rPr>
                                          <m:t>𝑝</m:t>
                                        </m:r>
                                      </m:sup>
                                    </m:sSubSup>
                                    <m:r>
                                      <m:rPr>
                                        <m:brk m:alnAt="7"/>
                                      </m:rPr>
                                      <a:rPr lang="en-GB" b="0" i="1" smtClean="0">
                                        <a:solidFill>
                                          <a:schemeClr val="tx2"/>
                                        </a:solidFill>
                                        <a:latin typeface="Cambria Math" panose="02040503050406030204" pitchFamily="18" charset="0"/>
                                      </a:rPr>
                                      <m:t>−</m:t>
                                    </m:r>
                                    <m:sSubSup>
                                      <m:sSubSupPr>
                                        <m:ctrlPr>
                                          <a:rPr lang="en-GB" b="0" i="1" smtClean="0">
                                            <a:solidFill>
                                              <a:schemeClr val="tx2"/>
                                            </a:solidFill>
                                            <a:latin typeface="Cambria Math" panose="02040503050406030204" pitchFamily="18" charset="0"/>
                                          </a:rPr>
                                        </m:ctrlPr>
                                      </m:sSubSupPr>
                                      <m:e>
                                        <m:r>
                                          <a:rPr lang="en-GB" b="0" i="1" smtClean="0">
                                            <a:solidFill>
                                              <a:schemeClr val="tx2"/>
                                            </a:solidFill>
                                            <a:latin typeface="Cambria Math" panose="02040503050406030204" pitchFamily="18" charset="0"/>
                                          </a:rPr>
                                          <m:t>𝐼</m:t>
                                        </m:r>
                                      </m:e>
                                      <m:sub>
                                        <m:r>
                                          <a:rPr lang="en-GB" b="0" i="1" smtClean="0">
                                            <a:solidFill>
                                              <a:schemeClr val="tx2"/>
                                            </a:solidFill>
                                            <a:latin typeface="Cambria Math" panose="02040503050406030204" pitchFamily="18" charset="0"/>
                                          </a:rPr>
                                          <m:t>1</m:t>
                                        </m:r>
                                      </m:sub>
                                      <m:sup>
                                        <m:r>
                                          <a:rPr lang="en-GB" b="0" i="1" smtClean="0">
                                            <a:solidFill>
                                              <a:schemeClr val="tx2"/>
                                            </a:solidFill>
                                            <a:latin typeface="Cambria Math" panose="02040503050406030204" pitchFamily="18" charset="0"/>
                                          </a:rPr>
                                          <m:t>𝑝</m:t>
                                        </m:r>
                                      </m:sup>
                                    </m:sSubSup>
                                    <m:sSubSup>
                                      <m:sSubSupPr>
                                        <m:ctrlPr>
                                          <a:rPr lang="en-GB" i="1">
                                            <a:solidFill>
                                              <a:schemeClr val="tx2"/>
                                            </a:solidFill>
                                            <a:latin typeface="Cambria Math" panose="02040503050406030204" pitchFamily="18" charset="0"/>
                                          </a:rPr>
                                        </m:ctrlPr>
                                      </m:sSubSupPr>
                                      <m:e>
                                        <m:r>
                                          <a:rPr lang="en-GB" i="1">
                                            <a:solidFill>
                                              <a:schemeClr val="tx2"/>
                                            </a:solidFill>
                                            <a:latin typeface="Cambria Math" panose="02040503050406030204" pitchFamily="18" charset="0"/>
                                          </a:rPr>
                                          <m:t>𝑍</m:t>
                                        </m:r>
                                      </m:e>
                                      <m:sub>
                                        <m:r>
                                          <a:rPr lang="en-GB" i="1">
                                            <a:solidFill>
                                              <a:schemeClr val="tx2"/>
                                            </a:solidFill>
                                            <a:latin typeface="Cambria Math" panose="02040503050406030204" pitchFamily="18" charset="0"/>
                                          </a:rPr>
                                          <m:t>𝑐𝑎𝑏𝑙𝑒</m:t>
                                        </m:r>
                                      </m:sub>
                                      <m:sup>
                                        <m:r>
                                          <a:rPr lang="en-GB" i="1">
                                            <a:solidFill>
                                              <a:schemeClr val="tx2"/>
                                            </a:solidFill>
                                            <a:latin typeface="Cambria Math" panose="02040503050406030204" pitchFamily="18" charset="0"/>
                                          </a:rPr>
                                          <m:t>𝑝</m:t>
                                        </m:r>
                                      </m:sup>
                                    </m:sSubSup>
                                  </m:e>
                                  <m:e>
                                    <m:r>
                                      <a:rPr lang="en-GB" i="1">
                                        <a:solidFill>
                                          <a:schemeClr val="tx2"/>
                                        </a:solidFill>
                                        <a:latin typeface="Cambria Math" panose="02040503050406030204" pitchFamily="18" charset="0"/>
                                      </a:rPr>
                                      <m:t>…</m:t>
                                    </m:r>
                                  </m:e>
                                  <m:e>
                                    <m:sSubSup>
                                      <m:sSubSupPr>
                                        <m:ctrlPr>
                                          <a:rPr lang="en-GB" i="1" smtClean="0">
                                            <a:solidFill>
                                              <a:schemeClr val="tx2"/>
                                            </a:solidFill>
                                            <a:latin typeface="Cambria Math" panose="02040503050406030204" pitchFamily="18" charset="0"/>
                                          </a:rPr>
                                        </m:ctrlPr>
                                      </m:sSubSupPr>
                                      <m:e>
                                        <m:r>
                                          <a:rPr lang="en-GB" i="1">
                                            <a:solidFill>
                                              <a:schemeClr val="tx2"/>
                                            </a:solidFill>
                                            <a:latin typeface="Cambria Math" panose="02040503050406030204" pitchFamily="18" charset="0"/>
                                          </a:rPr>
                                          <m:t>𝑑𝑉</m:t>
                                        </m:r>
                                      </m:e>
                                      <m:sub>
                                        <m:r>
                                          <a:rPr lang="en-GB" b="0" i="1" smtClean="0">
                                            <a:solidFill>
                                              <a:schemeClr val="tx2"/>
                                            </a:solidFill>
                                            <a:latin typeface="Cambria Math" panose="02040503050406030204" pitchFamily="18" charset="0"/>
                                          </a:rPr>
                                          <m:t>𝑇</m:t>
                                        </m:r>
                                      </m:sub>
                                      <m:sup>
                                        <m:r>
                                          <a:rPr lang="en-GB" i="1">
                                            <a:solidFill>
                                              <a:schemeClr val="tx2"/>
                                            </a:solidFill>
                                            <a:latin typeface="Cambria Math" panose="02040503050406030204" pitchFamily="18" charset="0"/>
                                          </a:rPr>
                                          <m:t>𝑝</m:t>
                                        </m:r>
                                      </m:sup>
                                    </m:sSubSup>
                                    <m:r>
                                      <m:rPr>
                                        <m:brk m:alnAt="7"/>
                                      </m:rPr>
                                      <a:rPr lang="en-GB" i="1">
                                        <a:solidFill>
                                          <a:schemeClr val="tx2"/>
                                        </a:solidFill>
                                        <a:latin typeface="Cambria Math" panose="02040503050406030204" pitchFamily="18" charset="0"/>
                                      </a:rPr>
                                      <m:t>−</m:t>
                                    </m:r>
                                    <m:sSubSup>
                                      <m:sSubSupPr>
                                        <m:ctrlPr>
                                          <a:rPr lang="en-GB" i="1">
                                            <a:solidFill>
                                              <a:schemeClr val="tx2"/>
                                            </a:solidFill>
                                            <a:latin typeface="Cambria Math" panose="02040503050406030204" pitchFamily="18" charset="0"/>
                                          </a:rPr>
                                        </m:ctrlPr>
                                      </m:sSubSupPr>
                                      <m:e>
                                        <m:r>
                                          <a:rPr lang="en-GB" i="1">
                                            <a:solidFill>
                                              <a:schemeClr val="tx2"/>
                                            </a:solidFill>
                                            <a:latin typeface="Cambria Math" panose="02040503050406030204" pitchFamily="18" charset="0"/>
                                          </a:rPr>
                                          <m:t>𝐼</m:t>
                                        </m:r>
                                      </m:e>
                                      <m:sub>
                                        <m:r>
                                          <a:rPr lang="en-GB" b="0" i="1" smtClean="0">
                                            <a:solidFill>
                                              <a:schemeClr val="tx2"/>
                                            </a:solidFill>
                                            <a:latin typeface="Cambria Math" panose="02040503050406030204" pitchFamily="18" charset="0"/>
                                          </a:rPr>
                                          <m:t>𝑇</m:t>
                                        </m:r>
                                      </m:sub>
                                      <m:sup>
                                        <m:r>
                                          <a:rPr lang="en-GB" i="1">
                                            <a:solidFill>
                                              <a:schemeClr val="tx2"/>
                                            </a:solidFill>
                                            <a:latin typeface="Cambria Math" panose="02040503050406030204" pitchFamily="18" charset="0"/>
                                          </a:rPr>
                                          <m:t>𝑝</m:t>
                                        </m:r>
                                      </m:sup>
                                    </m:sSubSup>
                                    <m:sSubSup>
                                      <m:sSubSupPr>
                                        <m:ctrlPr>
                                          <a:rPr lang="en-GB" i="1">
                                            <a:solidFill>
                                              <a:schemeClr val="tx2"/>
                                            </a:solidFill>
                                            <a:latin typeface="Cambria Math" panose="02040503050406030204" pitchFamily="18" charset="0"/>
                                          </a:rPr>
                                        </m:ctrlPr>
                                      </m:sSubSupPr>
                                      <m:e>
                                        <m:r>
                                          <a:rPr lang="en-GB" i="1">
                                            <a:solidFill>
                                              <a:schemeClr val="tx2"/>
                                            </a:solidFill>
                                            <a:latin typeface="Cambria Math" panose="02040503050406030204" pitchFamily="18" charset="0"/>
                                          </a:rPr>
                                          <m:t>𝑍</m:t>
                                        </m:r>
                                      </m:e>
                                      <m:sub>
                                        <m:r>
                                          <a:rPr lang="en-GB" i="1">
                                            <a:solidFill>
                                              <a:schemeClr val="tx2"/>
                                            </a:solidFill>
                                            <a:latin typeface="Cambria Math" panose="02040503050406030204" pitchFamily="18" charset="0"/>
                                          </a:rPr>
                                          <m:t>𝑐𝑎𝑏𝑙𝑒</m:t>
                                        </m:r>
                                      </m:sub>
                                      <m:sup>
                                        <m:r>
                                          <a:rPr lang="en-GB" i="1">
                                            <a:solidFill>
                                              <a:schemeClr val="tx2"/>
                                            </a:solidFill>
                                            <a:latin typeface="Cambria Math" panose="02040503050406030204" pitchFamily="18" charset="0"/>
                                          </a:rPr>
                                          <m:t>𝑝</m:t>
                                        </m:r>
                                      </m:sup>
                                    </m:sSubSup>
                                  </m:e>
                                </m:mr>
                              </m:m>
                            </m:e>
                          </m:d>
                        </m:e>
                        <m:sup>
                          <m:r>
                            <a:rPr lang="en-GB" i="1">
                              <a:solidFill>
                                <a:schemeClr val="tx2"/>
                              </a:solidFill>
                              <a:latin typeface="Cambria Math" panose="02040503050406030204" pitchFamily="18" charset="0"/>
                            </a:rPr>
                            <m:t>𝑇</m:t>
                          </m:r>
                        </m:sup>
                      </m:sSup>
                    </m:oMath>
                  </m:oMathPara>
                </a14:m>
                <a:endParaRPr lang="en-GB" dirty="0">
                  <a:solidFill>
                    <a:schemeClr val="tx2"/>
                  </a:solidFill>
                </a:endParaRPr>
              </a:p>
            </p:txBody>
          </p:sp>
        </mc:Choice>
        <mc:Fallback>
          <p:sp>
            <p:nvSpPr>
              <p:cNvPr id="8" name="TextBox 7">
                <a:extLst>
                  <a:ext uri="{FF2B5EF4-FFF2-40B4-BE49-F238E27FC236}">
                    <a16:creationId xmlns:a16="http://schemas.microsoft.com/office/drawing/2014/main" id="{48265535-56B9-AF5F-5E86-C682129506FE}"/>
                  </a:ext>
                </a:extLst>
              </p:cNvPr>
              <p:cNvSpPr txBox="1">
                <a:spLocks noRot="1" noChangeAspect="1" noMove="1" noResize="1" noEditPoints="1" noAdjustHandles="1" noChangeArrowheads="1" noChangeShapeType="1" noTextEdit="1"/>
              </p:cNvSpPr>
              <p:nvPr/>
            </p:nvSpPr>
            <p:spPr>
              <a:xfrm>
                <a:off x="741977" y="2205882"/>
                <a:ext cx="3409780" cy="285784"/>
              </a:xfrm>
              <a:prstGeom prst="rect">
                <a:avLst/>
              </a:prstGeom>
              <a:blipFill>
                <a:blip r:embed="rId4"/>
                <a:stretch>
                  <a:fillRect l="-537" b="-12766"/>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9DBFF599-E631-0E7B-4EF7-A32DCAF1FFE4}"/>
                  </a:ext>
                </a:extLst>
              </p:cNvPr>
              <p:cNvSpPr txBox="1"/>
              <p:nvPr/>
            </p:nvSpPr>
            <p:spPr>
              <a:xfrm>
                <a:off x="731390" y="2578173"/>
                <a:ext cx="145020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tx2"/>
                          </a:solidFill>
                          <a:latin typeface="Cambria Math" panose="02040503050406030204" pitchFamily="18" charset="0"/>
                        </a:rPr>
                        <m:t>𝑋</m:t>
                      </m:r>
                      <m:r>
                        <a:rPr lang="en-GB" b="0" i="1" smtClean="0">
                          <a:solidFill>
                            <a:schemeClr val="tx2"/>
                          </a:solidFill>
                          <a:latin typeface="Cambria Math" panose="02040503050406030204" pitchFamily="18" charset="0"/>
                        </a:rPr>
                        <m:t>=</m:t>
                      </m:r>
                      <m:sSup>
                        <m:sSupPr>
                          <m:ctrlPr>
                            <a:rPr lang="en-GB" b="0" i="1" smtClean="0">
                              <a:solidFill>
                                <a:schemeClr val="tx2"/>
                              </a:solidFill>
                              <a:latin typeface="Cambria Math" panose="02040503050406030204" pitchFamily="18" charset="0"/>
                            </a:rPr>
                          </m:ctrlPr>
                        </m:sSupPr>
                        <m:e>
                          <m:d>
                            <m:dPr>
                              <m:begChr m:val="["/>
                              <m:endChr m:val="]"/>
                              <m:ctrlPr>
                                <a:rPr lang="en-GB" i="1">
                                  <a:solidFill>
                                    <a:schemeClr val="tx2"/>
                                  </a:solidFill>
                                  <a:latin typeface="Cambria Math" panose="02040503050406030204" pitchFamily="18" charset="0"/>
                                </a:rPr>
                              </m:ctrlPr>
                            </m:dPr>
                            <m:e>
                              <m:m>
                                <m:mPr>
                                  <m:mcs>
                                    <m:mc>
                                      <m:mcPr>
                                        <m:count m:val="3"/>
                                        <m:mcJc m:val="center"/>
                                      </m:mcPr>
                                    </m:mc>
                                  </m:mcs>
                                  <m:ctrlPr>
                                    <a:rPr lang="en-GB" i="1">
                                      <a:solidFill>
                                        <a:schemeClr val="tx2"/>
                                      </a:solidFill>
                                      <a:latin typeface="Cambria Math" panose="02040503050406030204" pitchFamily="18" charset="0"/>
                                    </a:rPr>
                                  </m:ctrlPr>
                                </m:mPr>
                                <m:mr>
                                  <m:e>
                                    <m:sSubSup>
                                      <m:sSubSupPr>
                                        <m:ctrlPr>
                                          <a:rPr lang="en-GB" i="1">
                                            <a:solidFill>
                                              <a:schemeClr val="tx2"/>
                                            </a:solidFill>
                                            <a:latin typeface="Cambria Math" panose="02040503050406030204" pitchFamily="18" charset="0"/>
                                          </a:rPr>
                                        </m:ctrlPr>
                                      </m:sSubSupPr>
                                      <m:e>
                                        <m:r>
                                          <a:rPr lang="en-GB" i="1">
                                            <a:solidFill>
                                              <a:schemeClr val="tx2"/>
                                            </a:solidFill>
                                            <a:latin typeface="Cambria Math" panose="02040503050406030204" pitchFamily="18" charset="0"/>
                                          </a:rPr>
                                          <m:t>𝐼</m:t>
                                        </m:r>
                                      </m:e>
                                      <m:sub>
                                        <m:r>
                                          <a:rPr lang="en-GB" i="1">
                                            <a:solidFill>
                                              <a:schemeClr val="tx2"/>
                                            </a:solidFill>
                                            <a:latin typeface="Cambria Math" panose="02040503050406030204" pitchFamily="18" charset="0"/>
                                          </a:rPr>
                                          <m:t>1</m:t>
                                        </m:r>
                                      </m:sub>
                                      <m:sup>
                                        <m:r>
                                          <a:rPr lang="en-GB" b="0" i="1" smtClean="0">
                                            <a:solidFill>
                                              <a:schemeClr val="tx2"/>
                                            </a:solidFill>
                                            <a:latin typeface="Cambria Math" panose="02040503050406030204" pitchFamily="18" charset="0"/>
                                          </a:rPr>
                                          <m:t>𝑛</m:t>
                                        </m:r>
                                      </m:sup>
                                    </m:sSubSup>
                                  </m:e>
                                  <m:e>
                                    <m:r>
                                      <a:rPr lang="en-GB" i="1">
                                        <a:solidFill>
                                          <a:schemeClr val="tx2"/>
                                        </a:solidFill>
                                        <a:latin typeface="Cambria Math" panose="02040503050406030204" pitchFamily="18" charset="0"/>
                                      </a:rPr>
                                      <m:t>…</m:t>
                                    </m:r>
                                  </m:e>
                                  <m:e>
                                    <m:sSubSup>
                                      <m:sSubSupPr>
                                        <m:ctrlPr>
                                          <a:rPr lang="en-GB" i="1">
                                            <a:solidFill>
                                              <a:schemeClr val="tx2"/>
                                            </a:solidFill>
                                            <a:latin typeface="Cambria Math" panose="02040503050406030204" pitchFamily="18" charset="0"/>
                                          </a:rPr>
                                        </m:ctrlPr>
                                      </m:sSubSupPr>
                                      <m:e>
                                        <m:r>
                                          <a:rPr lang="en-GB" i="1">
                                            <a:solidFill>
                                              <a:schemeClr val="tx2"/>
                                            </a:solidFill>
                                            <a:latin typeface="Cambria Math" panose="02040503050406030204" pitchFamily="18" charset="0"/>
                                          </a:rPr>
                                          <m:t>𝐼</m:t>
                                        </m:r>
                                      </m:e>
                                      <m:sub>
                                        <m:r>
                                          <a:rPr lang="en-GB" i="1">
                                            <a:solidFill>
                                              <a:schemeClr val="tx2"/>
                                            </a:solidFill>
                                            <a:latin typeface="Cambria Math" panose="02040503050406030204" pitchFamily="18" charset="0"/>
                                          </a:rPr>
                                          <m:t>𝑇</m:t>
                                        </m:r>
                                      </m:sub>
                                      <m:sup>
                                        <m:r>
                                          <a:rPr lang="en-GB" b="0" i="1" smtClean="0">
                                            <a:solidFill>
                                              <a:schemeClr val="tx2"/>
                                            </a:solidFill>
                                            <a:latin typeface="Cambria Math" panose="02040503050406030204" pitchFamily="18" charset="0"/>
                                          </a:rPr>
                                          <m:t>𝑛</m:t>
                                        </m:r>
                                      </m:sup>
                                    </m:sSubSup>
                                  </m:e>
                                </m:mr>
                              </m:m>
                            </m:e>
                          </m:d>
                        </m:e>
                        <m:sup>
                          <m:r>
                            <a:rPr lang="en-GB" b="0" i="1" smtClean="0">
                              <a:solidFill>
                                <a:schemeClr val="tx2"/>
                              </a:solidFill>
                              <a:latin typeface="Cambria Math" panose="02040503050406030204" pitchFamily="18" charset="0"/>
                            </a:rPr>
                            <m:t>𝑇</m:t>
                          </m:r>
                        </m:sup>
                      </m:sSup>
                    </m:oMath>
                  </m:oMathPara>
                </a14:m>
                <a:endParaRPr lang="en-GB" dirty="0">
                  <a:solidFill>
                    <a:schemeClr val="tx2"/>
                  </a:solidFill>
                </a:endParaRPr>
              </a:p>
            </p:txBody>
          </p:sp>
        </mc:Choice>
        <mc:Fallback>
          <p:sp>
            <p:nvSpPr>
              <p:cNvPr id="9" name="TextBox 8">
                <a:extLst>
                  <a:ext uri="{FF2B5EF4-FFF2-40B4-BE49-F238E27FC236}">
                    <a16:creationId xmlns:a16="http://schemas.microsoft.com/office/drawing/2014/main" id="{9DBFF599-E631-0E7B-4EF7-A32DCAF1FFE4}"/>
                  </a:ext>
                </a:extLst>
              </p:cNvPr>
              <p:cNvSpPr txBox="1">
                <a:spLocks noRot="1" noChangeAspect="1" noMove="1" noResize="1" noEditPoints="1" noAdjustHandles="1" noChangeArrowheads="1" noChangeShapeType="1" noTextEdit="1"/>
              </p:cNvSpPr>
              <p:nvPr/>
            </p:nvSpPr>
            <p:spPr>
              <a:xfrm>
                <a:off x="731390" y="2578173"/>
                <a:ext cx="1450204" cy="215444"/>
              </a:xfrm>
              <a:prstGeom prst="rect">
                <a:avLst/>
              </a:prstGeom>
              <a:blipFill>
                <a:blip r:embed="rId5"/>
                <a:stretch>
                  <a:fillRect l="-2101" b="-17143"/>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A6AE97E9-CE28-446C-0449-0788BE598394}"/>
                  </a:ext>
                </a:extLst>
              </p:cNvPr>
              <p:cNvSpPr txBox="1"/>
              <p:nvPr/>
            </p:nvSpPr>
            <p:spPr>
              <a:xfrm>
                <a:off x="719675" y="2950464"/>
                <a:ext cx="1903598" cy="4642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tx2"/>
                          </a:solidFill>
                          <a:latin typeface="Cambria Math" panose="02040503050406030204" pitchFamily="18" charset="0"/>
                          <a:ea typeface="Cambria Math" panose="02040503050406030204" pitchFamily="18" charset="0"/>
                        </a:rPr>
                        <m:t>𝛽</m:t>
                      </m:r>
                      <m:r>
                        <a:rPr lang="en-GB" b="0" i="1" smtClean="0">
                          <a:solidFill>
                            <a:schemeClr val="tx2"/>
                          </a:solidFill>
                          <a:latin typeface="Cambria Math" panose="02040503050406030204" pitchFamily="18" charset="0"/>
                        </a:rPr>
                        <m:t>=</m:t>
                      </m:r>
                      <m:f>
                        <m:fPr>
                          <m:ctrlPr>
                            <a:rPr lang="en-GB" i="1">
                              <a:solidFill>
                                <a:schemeClr val="tx2"/>
                              </a:solidFill>
                              <a:latin typeface="Cambria Math" panose="02040503050406030204" pitchFamily="18" charset="0"/>
                            </a:rPr>
                          </m:ctrlPr>
                        </m:fPr>
                        <m:num>
                          <m:sSub>
                            <m:sSubPr>
                              <m:ctrlPr>
                                <a:rPr lang="en-GB" i="1">
                                  <a:solidFill>
                                    <a:schemeClr val="tx2"/>
                                  </a:solidFill>
                                  <a:latin typeface="Cambria Math" panose="02040503050406030204" pitchFamily="18" charset="0"/>
                                </a:rPr>
                              </m:ctrlPr>
                            </m:sSubPr>
                            <m:e>
                              <m:r>
                                <a:rPr lang="en-GB" i="1">
                                  <a:solidFill>
                                    <a:schemeClr val="tx2"/>
                                  </a:solidFill>
                                  <a:latin typeface="Cambria Math" panose="02040503050406030204" pitchFamily="18" charset="0"/>
                                </a:rPr>
                                <m:t>𝑍</m:t>
                              </m:r>
                            </m:e>
                            <m:sub>
                              <m:r>
                                <a:rPr lang="en-GB" i="1">
                                  <a:solidFill>
                                    <a:schemeClr val="tx2"/>
                                  </a:solidFill>
                                  <a:latin typeface="Cambria Math" panose="02040503050406030204" pitchFamily="18" charset="0"/>
                                </a:rPr>
                                <m:t>𝑛𝑒𝑢𝑡𝑟𝑎𝑙</m:t>
                              </m:r>
                            </m:sub>
                          </m:sSub>
                        </m:num>
                        <m:den>
                          <m:sSub>
                            <m:sSubPr>
                              <m:ctrlPr>
                                <a:rPr lang="en-GB" i="1">
                                  <a:solidFill>
                                    <a:schemeClr val="tx2"/>
                                  </a:solidFill>
                                  <a:latin typeface="Cambria Math" panose="02040503050406030204" pitchFamily="18" charset="0"/>
                                </a:rPr>
                              </m:ctrlPr>
                            </m:sSubPr>
                            <m:e>
                              <m:r>
                                <a:rPr lang="en-GB" i="1">
                                  <a:solidFill>
                                    <a:schemeClr val="tx2"/>
                                  </a:solidFill>
                                  <a:latin typeface="Cambria Math" panose="02040503050406030204" pitchFamily="18" charset="0"/>
                                </a:rPr>
                                <m:t>𝑍</m:t>
                              </m:r>
                            </m:e>
                            <m:sub>
                              <m:r>
                                <a:rPr lang="en-GB" i="1">
                                  <a:solidFill>
                                    <a:schemeClr val="tx2"/>
                                  </a:solidFill>
                                  <a:latin typeface="Cambria Math" panose="02040503050406030204" pitchFamily="18" charset="0"/>
                                </a:rPr>
                                <m:t>𝑛𝑒𝑢𝑡𝑟𝑎𝑙</m:t>
                              </m:r>
                            </m:sub>
                          </m:sSub>
                          <m:r>
                            <a:rPr lang="en-GB" i="1">
                              <a:solidFill>
                                <a:schemeClr val="tx2"/>
                              </a:solidFill>
                              <a:latin typeface="Cambria Math" panose="02040503050406030204" pitchFamily="18" charset="0"/>
                            </a:rPr>
                            <m:t>+</m:t>
                          </m:r>
                          <m:sSub>
                            <m:sSubPr>
                              <m:ctrlPr>
                                <a:rPr lang="en-GB" i="1">
                                  <a:solidFill>
                                    <a:schemeClr val="tx2"/>
                                  </a:solidFill>
                                  <a:latin typeface="Cambria Math" panose="02040503050406030204" pitchFamily="18" charset="0"/>
                                </a:rPr>
                              </m:ctrlPr>
                            </m:sSubPr>
                            <m:e>
                              <m:r>
                                <a:rPr lang="en-GB" i="1">
                                  <a:solidFill>
                                    <a:schemeClr val="tx2"/>
                                  </a:solidFill>
                                  <a:latin typeface="Cambria Math" panose="02040503050406030204" pitchFamily="18" charset="0"/>
                                </a:rPr>
                                <m:t>𝑍</m:t>
                              </m:r>
                            </m:e>
                            <m:sub>
                              <m:r>
                                <a:rPr lang="en-GB" i="1">
                                  <a:solidFill>
                                    <a:schemeClr val="tx2"/>
                                  </a:solidFill>
                                  <a:latin typeface="Cambria Math" panose="02040503050406030204" pitchFamily="18" charset="0"/>
                                </a:rPr>
                                <m:t>𝑃𝑔𝑟𝑜𝑢𝑛𝑑</m:t>
                              </m:r>
                            </m:sub>
                          </m:sSub>
                        </m:den>
                      </m:f>
                    </m:oMath>
                  </m:oMathPara>
                </a14:m>
                <a:endParaRPr lang="en-GB" dirty="0">
                  <a:solidFill>
                    <a:schemeClr val="tx2"/>
                  </a:solidFill>
                </a:endParaRPr>
              </a:p>
            </p:txBody>
          </p:sp>
        </mc:Choice>
        <mc:Fallback>
          <p:sp>
            <p:nvSpPr>
              <p:cNvPr id="10" name="TextBox 9">
                <a:extLst>
                  <a:ext uri="{FF2B5EF4-FFF2-40B4-BE49-F238E27FC236}">
                    <a16:creationId xmlns:a16="http://schemas.microsoft.com/office/drawing/2014/main" id="{A6AE97E9-CE28-446C-0449-0788BE598394}"/>
                  </a:ext>
                </a:extLst>
              </p:cNvPr>
              <p:cNvSpPr txBox="1">
                <a:spLocks noRot="1" noChangeAspect="1" noMove="1" noResize="1" noEditPoints="1" noAdjustHandles="1" noChangeArrowheads="1" noChangeShapeType="1" noTextEdit="1"/>
              </p:cNvSpPr>
              <p:nvPr/>
            </p:nvSpPr>
            <p:spPr>
              <a:xfrm>
                <a:off x="719675" y="2950464"/>
                <a:ext cx="1903598" cy="464230"/>
              </a:xfrm>
              <a:prstGeom prst="rect">
                <a:avLst/>
              </a:prstGeom>
              <a:blipFill>
                <a:blip r:embed="rId6"/>
                <a:stretch>
                  <a:fillRect l="-2244" r="-641" b="-10526"/>
                </a:stretch>
              </a:blipFill>
            </p:spPr>
            <p:txBody>
              <a:bodyPr/>
              <a:lstStyle/>
              <a:p>
                <a:r>
                  <a:rPr lang="en-GB">
                    <a:noFill/>
                  </a:rPr>
                  <a:t> </a:t>
                </a:r>
              </a:p>
            </p:txBody>
          </p:sp>
        </mc:Fallback>
      </mc:AlternateContent>
      <p:sp>
        <p:nvSpPr>
          <p:cNvPr id="11" name="Google Shape;1517;p59">
            <a:extLst>
              <a:ext uri="{FF2B5EF4-FFF2-40B4-BE49-F238E27FC236}">
                <a16:creationId xmlns:a16="http://schemas.microsoft.com/office/drawing/2014/main" id="{BFDAC339-FF85-9007-6CE5-63A8BDDC757C}"/>
              </a:ext>
            </a:extLst>
          </p:cNvPr>
          <p:cNvSpPr txBox="1">
            <a:spLocks/>
          </p:cNvSpPr>
          <p:nvPr/>
        </p:nvSpPr>
        <p:spPr>
          <a:xfrm>
            <a:off x="719675" y="3488225"/>
            <a:ext cx="3180865" cy="295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DM Sans"/>
              <a:buNone/>
              <a:defRPr sz="1800" b="1" i="0" u="none" strike="noStrike" cap="none">
                <a:solidFill>
                  <a:schemeClr val="accent5"/>
                </a:solidFill>
                <a:latin typeface="DM Sans"/>
                <a:ea typeface="DM Sans"/>
                <a:cs typeface="DM Sans"/>
                <a:sym typeface="DM Sans"/>
              </a:defRPr>
            </a:lvl1pPr>
            <a:lvl2pPr marR="0" lvl="1"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2pPr>
            <a:lvl3pPr marR="0" lvl="2"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3pPr>
            <a:lvl4pPr marR="0" lvl="3"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4pPr>
            <a:lvl5pPr marR="0" lvl="4"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5pPr>
            <a:lvl6pPr marR="0" lvl="5"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6pPr>
            <a:lvl7pPr marR="0" lvl="6"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7pPr>
            <a:lvl8pPr marR="0" lvl="7"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8pPr>
            <a:lvl9pPr marR="0" lvl="8"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9pPr>
          </a:lstStyle>
          <a:p>
            <a:pPr algn="l"/>
            <a:r>
              <a:rPr lang="en-GB" dirty="0" err="1"/>
              <a:t>Classificação</a:t>
            </a:r>
            <a:endParaRPr lang="en-GB" dirty="0"/>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67934DCC-62F5-47C7-525C-873BD2C4D2D5}"/>
                  </a:ext>
                </a:extLst>
              </p:cNvPr>
              <p:cNvSpPr txBox="1"/>
              <p:nvPr/>
            </p:nvSpPr>
            <p:spPr>
              <a:xfrm>
                <a:off x="719675" y="3860344"/>
                <a:ext cx="120244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tx2"/>
                          </a:solidFill>
                          <a:latin typeface="Cambria Math" panose="02040503050406030204" pitchFamily="18" charset="0"/>
                          <a:ea typeface="Cambria Math" panose="02040503050406030204" pitchFamily="18" charset="0"/>
                        </a:rPr>
                        <m:t>𝛽</m:t>
                      </m:r>
                      <m:r>
                        <a:rPr lang="en-GB" i="1">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rPr>
                        <m:t>1</m:t>
                      </m:r>
                      <m:r>
                        <a:rPr lang="en-GB"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𝐵</m:t>
                      </m:r>
                      <m:r>
                        <a:rPr lang="en-GB" b="0" i="1" smtClean="0">
                          <a:solidFill>
                            <a:schemeClr val="tx2"/>
                          </a:solidFill>
                          <a:latin typeface="Cambria Math" panose="02040503050406030204" pitchFamily="18" charset="0"/>
                          <a:ea typeface="Cambria Math" panose="02040503050406030204" pitchFamily="18" charset="0"/>
                        </a:rPr>
                        <m:t>=1</m:t>
                      </m:r>
                    </m:oMath>
                  </m:oMathPara>
                </a14:m>
                <a:endParaRPr lang="en-GB" dirty="0">
                  <a:solidFill>
                    <a:schemeClr val="tx2"/>
                  </a:solidFill>
                </a:endParaRPr>
              </a:p>
            </p:txBody>
          </p:sp>
        </mc:Choice>
        <mc:Fallback>
          <p:sp>
            <p:nvSpPr>
              <p:cNvPr id="12" name="TextBox 11">
                <a:extLst>
                  <a:ext uri="{FF2B5EF4-FFF2-40B4-BE49-F238E27FC236}">
                    <a16:creationId xmlns:a16="http://schemas.microsoft.com/office/drawing/2014/main" id="{67934DCC-62F5-47C7-525C-873BD2C4D2D5}"/>
                  </a:ext>
                </a:extLst>
              </p:cNvPr>
              <p:cNvSpPr txBox="1">
                <a:spLocks noRot="1" noChangeAspect="1" noMove="1" noResize="1" noEditPoints="1" noAdjustHandles="1" noChangeArrowheads="1" noChangeShapeType="1" noTextEdit="1"/>
              </p:cNvSpPr>
              <p:nvPr/>
            </p:nvSpPr>
            <p:spPr>
              <a:xfrm>
                <a:off x="719675" y="3860344"/>
                <a:ext cx="1202445" cy="215444"/>
              </a:xfrm>
              <a:prstGeom prst="rect">
                <a:avLst/>
              </a:prstGeom>
              <a:blipFill>
                <a:blip r:embed="rId7"/>
                <a:stretch>
                  <a:fillRect l="-4061" r="-2538" b="-33333"/>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7ADAA5C5-D0DE-6D59-DD95-FE8036BD53F2}"/>
                  </a:ext>
                </a:extLst>
              </p:cNvPr>
              <p:cNvSpPr txBox="1"/>
              <p:nvPr/>
            </p:nvSpPr>
            <p:spPr>
              <a:xfrm>
                <a:off x="731544" y="4157951"/>
                <a:ext cx="120244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tx2"/>
                          </a:solidFill>
                          <a:latin typeface="Cambria Math" panose="02040503050406030204" pitchFamily="18" charset="0"/>
                          <a:ea typeface="Cambria Math" panose="02040503050406030204" pitchFamily="18" charset="0"/>
                        </a:rPr>
                        <m:t>𝛽</m:t>
                      </m:r>
                      <m:r>
                        <a:rPr lang="en-GB" i="1">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0</m:t>
                      </m:r>
                      <m:r>
                        <a:rPr lang="en-GB"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𝐵</m:t>
                      </m:r>
                      <m:r>
                        <a:rPr lang="en-GB" b="0" i="1" smtClean="0">
                          <a:solidFill>
                            <a:schemeClr val="tx2"/>
                          </a:solidFill>
                          <a:latin typeface="Cambria Math" panose="02040503050406030204" pitchFamily="18" charset="0"/>
                          <a:ea typeface="Cambria Math" panose="02040503050406030204" pitchFamily="18" charset="0"/>
                        </a:rPr>
                        <m:t>=0</m:t>
                      </m:r>
                    </m:oMath>
                  </m:oMathPara>
                </a14:m>
                <a:endParaRPr lang="en-GB" dirty="0">
                  <a:solidFill>
                    <a:schemeClr val="tx2"/>
                  </a:solidFill>
                </a:endParaRPr>
              </a:p>
            </p:txBody>
          </p:sp>
        </mc:Choice>
        <mc:Fallback>
          <p:sp>
            <p:nvSpPr>
              <p:cNvPr id="14" name="TextBox 13">
                <a:extLst>
                  <a:ext uri="{FF2B5EF4-FFF2-40B4-BE49-F238E27FC236}">
                    <a16:creationId xmlns:a16="http://schemas.microsoft.com/office/drawing/2014/main" id="{7ADAA5C5-D0DE-6D59-DD95-FE8036BD53F2}"/>
                  </a:ext>
                </a:extLst>
              </p:cNvPr>
              <p:cNvSpPr txBox="1">
                <a:spLocks noRot="1" noChangeAspect="1" noMove="1" noResize="1" noEditPoints="1" noAdjustHandles="1" noChangeArrowheads="1" noChangeShapeType="1" noTextEdit="1"/>
              </p:cNvSpPr>
              <p:nvPr/>
            </p:nvSpPr>
            <p:spPr>
              <a:xfrm>
                <a:off x="731544" y="4157951"/>
                <a:ext cx="1202445" cy="215444"/>
              </a:xfrm>
              <a:prstGeom prst="rect">
                <a:avLst/>
              </a:prstGeom>
              <a:blipFill>
                <a:blip r:embed="rId8"/>
                <a:stretch>
                  <a:fillRect l="-4061" r="-2538" b="-37143"/>
                </a:stretch>
              </a:blipFill>
            </p:spPr>
            <p:txBody>
              <a:bodyPr/>
              <a:lstStyle/>
              <a:p>
                <a:r>
                  <a:rPr lang="en-GB">
                    <a:noFill/>
                  </a:rPr>
                  <a:t> </a:t>
                </a:r>
              </a:p>
            </p:txBody>
          </p:sp>
        </mc:Fallback>
      </mc:AlternateContent>
      <p:sp>
        <p:nvSpPr>
          <p:cNvPr id="15" name="Google Shape;849;p43">
            <a:extLst>
              <a:ext uri="{FF2B5EF4-FFF2-40B4-BE49-F238E27FC236}">
                <a16:creationId xmlns:a16="http://schemas.microsoft.com/office/drawing/2014/main" id="{FF985C1C-6C49-8987-92CC-760E0BF54922}"/>
              </a:ext>
            </a:extLst>
          </p:cNvPr>
          <p:cNvSpPr txBox="1"/>
          <p:nvPr/>
        </p:nvSpPr>
        <p:spPr>
          <a:xfrm>
            <a:off x="4859000" y="1784463"/>
            <a:ext cx="894300" cy="484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endParaRPr lang="en-GB" sz="1200" dirty="0">
              <a:solidFill>
                <a:srgbClr val="FFFFFF"/>
              </a:solidFill>
              <a:latin typeface="DM Sans"/>
              <a:ea typeface="DM Sans"/>
              <a:cs typeface="DM Sans"/>
              <a:sym typeface="DM Sans"/>
            </a:endParaRPr>
          </a:p>
        </p:txBody>
      </p:sp>
      <mc:AlternateContent xmlns:mc="http://schemas.openxmlformats.org/markup-compatibility/2006">
        <mc:Choice xmlns:a14="http://schemas.microsoft.com/office/drawing/2010/main" Requires="a14">
          <p:sp>
            <p:nvSpPr>
              <p:cNvPr id="17" name="Google Shape;1520;p59">
                <a:extLst>
                  <a:ext uri="{FF2B5EF4-FFF2-40B4-BE49-F238E27FC236}">
                    <a16:creationId xmlns:a16="http://schemas.microsoft.com/office/drawing/2014/main" id="{501DE1EB-67D5-6D7D-3FA0-767DA436E801}"/>
                  </a:ext>
                </a:extLst>
              </p:cNvPr>
              <p:cNvSpPr txBox="1">
                <a:spLocks/>
              </p:cNvSpPr>
              <p:nvPr/>
            </p:nvSpPr>
            <p:spPr>
              <a:xfrm>
                <a:off x="5141366" y="1561372"/>
                <a:ext cx="1043569" cy="867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2800"/>
                  <a:buFont typeface="DM Sans"/>
                  <a:buNone/>
                  <a:defRPr sz="1400" b="0" i="0" u="none" strike="noStrike" cap="none">
                    <a:solidFill>
                      <a:schemeClr val="lt2"/>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9pPr>
              </a:lstStyle>
              <a:p>
                <a:pPr marL="0" indent="0" algn="l"/>
                <a:r>
                  <a:rPr lang="en-GB" dirty="0">
                    <a:solidFill>
                      <a:schemeClr val="tx2"/>
                    </a:solidFill>
                  </a:rPr>
                  <a:t> </a:t>
                </a:r>
                <a14:m>
                  <m:oMath xmlns:m="http://schemas.openxmlformats.org/officeDocument/2006/math">
                    <m:r>
                      <a:rPr lang="en-GB" i="1" smtClean="0">
                        <a:solidFill>
                          <a:schemeClr val="tx2"/>
                        </a:solidFill>
                        <a:latin typeface="Cambria Math" panose="02040503050406030204" pitchFamily="18" charset="0"/>
                        <a:ea typeface="Cambria Math" panose="02040503050406030204" pitchFamily="18" charset="0"/>
                      </a:rPr>
                      <m:t>≈</m:t>
                    </m:r>
                    <m:sSub>
                      <m:sSubPr>
                        <m:ctrlPr>
                          <a:rPr lang="en-GB" i="1">
                            <a:solidFill>
                              <a:schemeClr val="tx2"/>
                            </a:solidFill>
                            <a:latin typeface="Cambria Math" panose="02040503050406030204" pitchFamily="18" charset="0"/>
                          </a:rPr>
                        </m:ctrlPr>
                      </m:sSubPr>
                      <m:e>
                        <m:r>
                          <a:rPr lang="en-GB" i="1">
                            <a:solidFill>
                              <a:schemeClr val="tx2"/>
                            </a:solidFill>
                            <a:latin typeface="Cambria Math" panose="02040503050406030204" pitchFamily="18" charset="0"/>
                          </a:rPr>
                          <m:t>𝑍</m:t>
                        </m:r>
                      </m:e>
                      <m:sub>
                        <m:r>
                          <a:rPr lang="en-GB" i="1">
                            <a:solidFill>
                              <a:schemeClr val="tx2"/>
                            </a:solidFill>
                            <a:latin typeface="Cambria Math" panose="02040503050406030204" pitchFamily="18" charset="0"/>
                          </a:rPr>
                          <m:t>𝑛𝑒𝑢𝑡𝑟𝑎𝑙</m:t>
                        </m:r>
                      </m:sub>
                    </m:sSub>
                  </m:oMath>
                </a14:m>
                <a:endParaRPr lang="pt-BR" b="1" dirty="0"/>
              </a:p>
            </p:txBody>
          </p:sp>
        </mc:Choice>
        <mc:Fallback>
          <p:sp>
            <p:nvSpPr>
              <p:cNvPr id="17" name="Google Shape;1520;p59">
                <a:extLst>
                  <a:ext uri="{FF2B5EF4-FFF2-40B4-BE49-F238E27FC236}">
                    <a16:creationId xmlns:a16="http://schemas.microsoft.com/office/drawing/2014/main" id="{501DE1EB-67D5-6D7D-3FA0-767DA436E801}"/>
                  </a:ext>
                </a:extLst>
              </p:cNvPr>
              <p:cNvSpPr txBox="1">
                <a:spLocks noRot="1" noChangeAspect="1" noMove="1" noResize="1" noEditPoints="1" noAdjustHandles="1" noChangeArrowheads="1" noChangeShapeType="1" noTextEdit="1"/>
              </p:cNvSpPr>
              <p:nvPr/>
            </p:nvSpPr>
            <p:spPr>
              <a:xfrm>
                <a:off x="5141366" y="1561372"/>
                <a:ext cx="1043569" cy="867600"/>
              </a:xfrm>
              <a:prstGeom prst="rect">
                <a:avLst/>
              </a:prstGeom>
              <a:blipFill>
                <a:blip r:embed="rId9"/>
                <a:stretch>
                  <a:fillRect/>
                </a:stretch>
              </a:blipFill>
              <a:ln>
                <a:noFill/>
              </a:ln>
            </p:spPr>
            <p:txBody>
              <a:bodyPr/>
              <a:lstStyle/>
              <a:p>
                <a:r>
                  <a:rPr lang="en-GB">
                    <a:noFill/>
                  </a:rPr>
                  <a:t> </a:t>
                </a:r>
              </a:p>
            </p:txBody>
          </p:sp>
        </mc:Fallback>
      </mc:AlternateContent>
      <p:cxnSp>
        <p:nvCxnSpPr>
          <p:cNvPr id="25" name="Connector: Elbow 24">
            <a:extLst>
              <a:ext uri="{FF2B5EF4-FFF2-40B4-BE49-F238E27FC236}">
                <a16:creationId xmlns:a16="http://schemas.microsoft.com/office/drawing/2014/main" id="{CE61D066-FD39-ABD2-146A-4BD0728477E2}"/>
              </a:ext>
            </a:extLst>
          </p:cNvPr>
          <p:cNvCxnSpPr>
            <a:cxnSpLocks/>
          </p:cNvCxnSpPr>
          <p:nvPr/>
        </p:nvCxnSpPr>
        <p:spPr>
          <a:xfrm>
            <a:off x="2736937" y="1910382"/>
            <a:ext cx="2404429" cy="116481"/>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435873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04;p38">
            <a:extLst>
              <a:ext uri="{FF2B5EF4-FFF2-40B4-BE49-F238E27FC236}">
                <a16:creationId xmlns:a16="http://schemas.microsoft.com/office/drawing/2014/main" id="{7FEC7982-04FD-3C23-642E-3466827A2DBA}"/>
              </a:ext>
            </a:extLst>
          </p:cNvPr>
          <p:cNvSpPr txBox="1">
            <a:spLocks/>
          </p:cNvSpPr>
          <p:nvPr/>
        </p:nvSpPr>
        <p:spPr>
          <a:xfrm>
            <a:off x="719675" y="539500"/>
            <a:ext cx="7711200" cy="4782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3000" b="1" dirty="0">
                <a:solidFill>
                  <a:schemeClr val="dk1"/>
                </a:solidFill>
                <a:latin typeface="DM Sans"/>
                <a:sym typeface="DM Sans"/>
              </a:rPr>
              <a:t>“Feeder” e deteção do neutro partido</a:t>
            </a:r>
          </a:p>
        </p:txBody>
      </p:sp>
      <p:sp>
        <p:nvSpPr>
          <p:cNvPr id="2" name="Google Shape;1517;p59">
            <a:extLst>
              <a:ext uri="{FF2B5EF4-FFF2-40B4-BE49-F238E27FC236}">
                <a16:creationId xmlns:a16="http://schemas.microsoft.com/office/drawing/2014/main" id="{6F67D77B-2505-9BAB-0031-F26C17ACC9E8}"/>
              </a:ext>
            </a:extLst>
          </p:cNvPr>
          <p:cNvSpPr txBox="1">
            <a:spLocks/>
          </p:cNvSpPr>
          <p:nvPr/>
        </p:nvSpPr>
        <p:spPr>
          <a:xfrm>
            <a:off x="731390" y="1192122"/>
            <a:ext cx="3180865" cy="295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DM Sans"/>
              <a:buNone/>
              <a:defRPr sz="1800" b="1" i="0" u="none" strike="noStrike" cap="none">
                <a:solidFill>
                  <a:schemeClr val="accent5"/>
                </a:solidFill>
                <a:latin typeface="DM Sans"/>
                <a:ea typeface="DM Sans"/>
                <a:cs typeface="DM Sans"/>
                <a:sym typeface="DM Sans"/>
              </a:defRPr>
            </a:lvl1pPr>
            <a:lvl2pPr marR="0" lvl="1"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2pPr>
            <a:lvl3pPr marR="0" lvl="2"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3pPr>
            <a:lvl4pPr marR="0" lvl="3"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4pPr>
            <a:lvl5pPr marR="0" lvl="4"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5pPr>
            <a:lvl6pPr marR="0" lvl="5"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6pPr>
            <a:lvl7pPr marR="0" lvl="6"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7pPr>
            <a:lvl8pPr marR="0" lvl="7"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8pPr>
            <a:lvl9pPr marR="0" lvl="8"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9pPr>
          </a:lstStyle>
          <a:p>
            <a:pPr algn="l"/>
            <a:r>
              <a:rPr lang="en-GB" dirty="0" err="1"/>
              <a:t>Regressões</a:t>
            </a:r>
            <a:endParaRPr lang="en-GB" dirty="0"/>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E305438A-B399-B4EE-6781-3B0AAA31543F}"/>
                  </a:ext>
                </a:extLst>
              </p:cNvPr>
              <p:cNvSpPr txBox="1"/>
              <p:nvPr/>
            </p:nvSpPr>
            <p:spPr>
              <a:xfrm>
                <a:off x="719675" y="1506720"/>
                <a:ext cx="165442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i="1">
                              <a:solidFill>
                                <a:schemeClr val="tx2"/>
                              </a:solidFill>
                              <a:latin typeface="Cambria Math" panose="02040503050406030204" pitchFamily="18" charset="0"/>
                              <a:ea typeface="Cambria Math" panose="02040503050406030204" pitchFamily="18" charset="0"/>
                            </a:rPr>
                            <m:t>𝛽</m:t>
                          </m:r>
                        </m:e>
                        <m:sub>
                          <m:r>
                            <a:rPr lang="en-GB" b="0" i="1" smtClean="0">
                              <a:solidFill>
                                <a:schemeClr val="tx2"/>
                              </a:solidFill>
                              <a:latin typeface="Cambria Math" panose="02040503050406030204" pitchFamily="18" charset="0"/>
                              <a:ea typeface="Cambria Math" panose="02040503050406030204" pitchFamily="18" charset="0"/>
                            </a:rPr>
                            <m:t>1</m:t>
                          </m:r>
                        </m:sub>
                      </m:sSub>
                      <m:r>
                        <a:rPr lang="en-GB" b="0" i="1" smtClean="0">
                          <a:solidFill>
                            <a:schemeClr val="tx2"/>
                          </a:solidFill>
                          <a:latin typeface="Cambria Math" panose="02040503050406030204" pitchFamily="18" charset="0"/>
                        </a:rPr>
                        <m:t>=</m:t>
                      </m:r>
                      <m:r>
                        <a:rPr lang="en-GB" i="1">
                          <a:solidFill>
                            <a:schemeClr val="tx2"/>
                          </a:solidFill>
                          <a:latin typeface="Cambria Math" panose="02040503050406030204" pitchFamily="18" charset="0"/>
                        </a:rPr>
                        <m:t>0.945</m:t>
                      </m:r>
                      <m:r>
                        <a:rPr lang="en-GB" b="0" i="1" smtClean="0">
                          <a:solidFill>
                            <a:schemeClr val="tx2"/>
                          </a:solidFill>
                          <a:latin typeface="Cambria Math" panose="02040503050406030204" pitchFamily="18" charset="0"/>
                        </a:rPr>
                        <m:t>+</m:t>
                      </m:r>
                      <m:r>
                        <a:rPr lang="en-GB" i="1">
                          <a:solidFill>
                            <a:schemeClr val="tx2"/>
                          </a:solidFill>
                          <a:latin typeface="Cambria Math" panose="02040503050406030204" pitchFamily="18" charset="0"/>
                        </a:rPr>
                        <m:t>0.113</m:t>
                      </m:r>
                      <m:r>
                        <a:rPr lang="en-GB" i="1">
                          <a:solidFill>
                            <a:schemeClr val="tx2"/>
                          </a:solidFill>
                          <a:latin typeface="Cambria Math" panose="02040503050406030204" pitchFamily="18" charset="0"/>
                        </a:rPr>
                        <m:t>𝑖</m:t>
                      </m:r>
                    </m:oMath>
                  </m:oMathPara>
                </a14:m>
                <a:endParaRPr lang="en-GB" dirty="0">
                  <a:solidFill>
                    <a:schemeClr val="tx2"/>
                  </a:solidFill>
                </a:endParaRPr>
              </a:p>
            </p:txBody>
          </p:sp>
        </mc:Choice>
        <mc:Fallback>
          <p:sp>
            <p:nvSpPr>
              <p:cNvPr id="13" name="TextBox 12">
                <a:extLst>
                  <a:ext uri="{FF2B5EF4-FFF2-40B4-BE49-F238E27FC236}">
                    <a16:creationId xmlns:a16="http://schemas.microsoft.com/office/drawing/2014/main" id="{E305438A-B399-B4EE-6781-3B0AAA31543F}"/>
                  </a:ext>
                </a:extLst>
              </p:cNvPr>
              <p:cNvSpPr txBox="1">
                <a:spLocks noRot="1" noChangeAspect="1" noMove="1" noResize="1" noEditPoints="1" noAdjustHandles="1" noChangeArrowheads="1" noChangeShapeType="1" noTextEdit="1"/>
              </p:cNvSpPr>
              <p:nvPr/>
            </p:nvSpPr>
            <p:spPr>
              <a:xfrm>
                <a:off x="719675" y="1506720"/>
                <a:ext cx="1654427" cy="215444"/>
              </a:xfrm>
              <a:prstGeom prst="rect">
                <a:avLst/>
              </a:prstGeom>
              <a:blipFill>
                <a:blip r:embed="rId2"/>
                <a:stretch>
                  <a:fillRect l="-1476" r="-369" b="-33333"/>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F0B63011-9387-74FA-4EC4-B00D84C05FD9}"/>
              </a:ext>
            </a:extLst>
          </p:cNvPr>
          <p:cNvPicPr>
            <a:picLocks noChangeAspect="1"/>
          </p:cNvPicPr>
          <p:nvPr/>
        </p:nvPicPr>
        <p:blipFill>
          <a:blip r:embed="rId3"/>
          <a:srcRect/>
          <a:stretch/>
        </p:blipFill>
        <p:spPr>
          <a:xfrm>
            <a:off x="4943616" y="1340805"/>
            <a:ext cx="3019674" cy="2264756"/>
          </a:xfrm>
          <a:prstGeom prst="rect">
            <a:avLst/>
          </a:prstGeom>
        </p:spPr>
      </p:pic>
      <p:sp>
        <p:nvSpPr>
          <p:cNvPr id="7" name="Oval 6">
            <a:extLst>
              <a:ext uri="{FF2B5EF4-FFF2-40B4-BE49-F238E27FC236}">
                <a16:creationId xmlns:a16="http://schemas.microsoft.com/office/drawing/2014/main" id="{68990CF6-A35A-718D-5A92-571C6C89FF1B}"/>
              </a:ext>
            </a:extLst>
          </p:cNvPr>
          <p:cNvSpPr/>
          <p:nvPr/>
        </p:nvSpPr>
        <p:spPr>
          <a:xfrm>
            <a:off x="6954796" y="2294454"/>
            <a:ext cx="475488" cy="480822"/>
          </a:xfrm>
          <a:prstGeom prst="ellipse">
            <a:avLst/>
          </a:prstGeom>
          <a:noFill/>
          <a:ln w="9525" cap="flat" cmpd="sng" algn="ctr">
            <a:solidFill>
              <a:srgbClr val="31EBF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GB"/>
          </a:p>
        </p:txBody>
      </p:sp>
      <p:cxnSp>
        <p:nvCxnSpPr>
          <p:cNvPr id="8" name="Straight Arrow Connector 7">
            <a:extLst>
              <a:ext uri="{FF2B5EF4-FFF2-40B4-BE49-F238E27FC236}">
                <a16:creationId xmlns:a16="http://schemas.microsoft.com/office/drawing/2014/main" id="{7296854B-C7D9-B664-F996-52D94DA2D67A}"/>
              </a:ext>
            </a:extLst>
          </p:cNvPr>
          <p:cNvCxnSpPr>
            <a:cxnSpLocks/>
            <a:endCxn id="10" idx="2"/>
          </p:cNvCxnSpPr>
          <p:nvPr/>
        </p:nvCxnSpPr>
        <p:spPr>
          <a:xfrm flipV="1">
            <a:off x="7192540" y="2034331"/>
            <a:ext cx="77016" cy="254097"/>
          </a:xfrm>
          <a:prstGeom prst="straightConnector1">
            <a:avLst/>
          </a:prstGeom>
          <a:ln w="6350">
            <a:solidFill>
              <a:srgbClr val="31EBF3"/>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97DC25A-C813-4283-B5B6-789D19474E03}"/>
              </a:ext>
            </a:extLst>
          </p:cNvPr>
          <p:cNvSpPr txBox="1"/>
          <p:nvPr/>
        </p:nvSpPr>
        <p:spPr>
          <a:xfrm>
            <a:off x="6745030" y="1634221"/>
            <a:ext cx="1049052" cy="400110"/>
          </a:xfrm>
          <a:prstGeom prst="rect">
            <a:avLst/>
          </a:prstGeom>
          <a:noFill/>
        </p:spPr>
        <p:txBody>
          <a:bodyPr wrap="square" rtlCol="0">
            <a:spAutoFit/>
          </a:bodyPr>
          <a:lstStyle/>
          <a:p>
            <a:r>
              <a:rPr lang="en-GB" sz="1000" dirty="0" err="1">
                <a:solidFill>
                  <a:srgbClr val="31EBF3"/>
                </a:solidFill>
              </a:rPr>
              <a:t>Neutro</a:t>
            </a:r>
            <a:r>
              <a:rPr lang="en-GB" sz="1000" dirty="0">
                <a:solidFill>
                  <a:srgbClr val="31EBF3"/>
                </a:solidFill>
              </a:rPr>
              <a:t> Partido</a:t>
            </a:r>
          </a:p>
          <a:p>
            <a:r>
              <a:rPr lang="en-GB" sz="1000" dirty="0" err="1">
                <a:solidFill>
                  <a:srgbClr val="31EBF3"/>
                </a:solidFill>
              </a:rPr>
              <a:t>Ramo</a:t>
            </a:r>
            <a:r>
              <a:rPr lang="en-GB" sz="1000" dirty="0">
                <a:solidFill>
                  <a:srgbClr val="31EBF3"/>
                </a:solidFill>
              </a:rPr>
              <a:t> 3</a:t>
            </a:r>
          </a:p>
        </p:txBody>
      </p:sp>
      <p:sp>
        <p:nvSpPr>
          <p:cNvPr id="11" name="Oval 10">
            <a:extLst>
              <a:ext uri="{FF2B5EF4-FFF2-40B4-BE49-F238E27FC236}">
                <a16:creationId xmlns:a16="http://schemas.microsoft.com/office/drawing/2014/main" id="{DB95AC7E-B7C4-6A20-01F2-84917BFEB500}"/>
              </a:ext>
            </a:extLst>
          </p:cNvPr>
          <p:cNvSpPr/>
          <p:nvPr/>
        </p:nvSpPr>
        <p:spPr>
          <a:xfrm>
            <a:off x="5546370" y="2294454"/>
            <a:ext cx="475488" cy="480822"/>
          </a:xfrm>
          <a:prstGeom prst="ellipse">
            <a:avLst/>
          </a:prstGeom>
          <a:noFill/>
          <a:ln w="9525" cap="flat" cmpd="sng" algn="ctr">
            <a:solidFill>
              <a:srgbClr val="37EE3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GB"/>
          </a:p>
        </p:txBody>
      </p:sp>
      <p:cxnSp>
        <p:nvCxnSpPr>
          <p:cNvPr id="12" name="Straight Arrow Connector 11">
            <a:extLst>
              <a:ext uri="{FF2B5EF4-FFF2-40B4-BE49-F238E27FC236}">
                <a16:creationId xmlns:a16="http://schemas.microsoft.com/office/drawing/2014/main" id="{815B1C3F-4D62-4D7E-B691-71FA932B587F}"/>
              </a:ext>
            </a:extLst>
          </p:cNvPr>
          <p:cNvCxnSpPr>
            <a:cxnSpLocks/>
            <a:endCxn id="15" idx="2"/>
          </p:cNvCxnSpPr>
          <p:nvPr/>
        </p:nvCxnSpPr>
        <p:spPr>
          <a:xfrm flipV="1">
            <a:off x="5801255" y="1958887"/>
            <a:ext cx="78414" cy="335567"/>
          </a:xfrm>
          <a:prstGeom prst="straightConnector1">
            <a:avLst/>
          </a:prstGeom>
          <a:ln w="6350">
            <a:solidFill>
              <a:srgbClr val="37EE3A"/>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609FA7C-864B-7F8C-90B7-1545E177FC86}"/>
              </a:ext>
            </a:extLst>
          </p:cNvPr>
          <p:cNvSpPr txBox="1"/>
          <p:nvPr/>
        </p:nvSpPr>
        <p:spPr>
          <a:xfrm>
            <a:off x="5380251" y="1558777"/>
            <a:ext cx="998835" cy="400110"/>
          </a:xfrm>
          <a:prstGeom prst="rect">
            <a:avLst/>
          </a:prstGeom>
          <a:noFill/>
        </p:spPr>
        <p:txBody>
          <a:bodyPr wrap="square" rtlCol="0">
            <a:spAutoFit/>
          </a:bodyPr>
          <a:lstStyle/>
          <a:p>
            <a:r>
              <a:rPr lang="en-GB" sz="1000" dirty="0" err="1">
                <a:solidFill>
                  <a:srgbClr val="37EE3A"/>
                </a:solidFill>
              </a:rPr>
              <a:t>Neutro</a:t>
            </a:r>
            <a:r>
              <a:rPr lang="en-GB" sz="1000" dirty="0">
                <a:solidFill>
                  <a:srgbClr val="37EE3A"/>
                </a:solidFill>
              </a:rPr>
              <a:t> </a:t>
            </a:r>
            <a:r>
              <a:rPr lang="en-GB" sz="1000" dirty="0" err="1">
                <a:solidFill>
                  <a:srgbClr val="37EE3A"/>
                </a:solidFill>
              </a:rPr>
              <a:t>intacto</a:t>
            </a:r>
            <a:endParaRPr lang="en-GB" sz="1000" dirty="0">
              <a:solidFill>
                <a:srgbClr val="37EE3A"/>
              </a:solidFill>
            </a:endParaRPr>
          </a:p>
          <a:p>
            <a:r>
              <a:rPr lang="en-GB" sz="1000" dirty="0" err="1">
                <a:solidFill>
                  <a:srgbClr val="37EE3A"/>
                </a:solidFill>
              </a:rPr>
              <a:t>Ramo</a:t>
            </a:r>
            <a:r>
              <a:rPr lang="en-GB" sz="1000" dirty="0">
                <a:solidFill>
                  <a:srgbClr val="37EE3A"/>
                </a:solidFill>
              </a:rPr>
              <a:t> 1</a:t>
            </a:r>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34489355-6B65-652B-AFB4-7C60BD349E46}"/>
                  </a:ext>
                </a:extLst>
              </p:cNvPr>
              <p:cNvSpPr txBox="1"/>
              <p:nvPr/>
            </p:nvSpPr>
            <p:spPr>
              <a:xfrm>
                <a:off x="719675" y="1846000"/>
                <a:ext cx="161954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chemeClr val="tx2"/>
                              </a:solidFill>
                              <a:latin typeface="Cambria Math" panose="02040503050406030204" pitchFamily="18" charset="0"/>
                              <a:ea typeface="Cambria Math" panose="02040503050406030204" pitchFamily="18" charset="0"/>
                            </a:rPr>
                          </m:ctrlPr>
                        </m:sSubPr>
                        <m:e>
                          <m:r>
                            <a:rPr lang="en-GB" i="1">
                              <a:solidFill>
                                <a:schemeClr val="tx2"/>
                              </a:solidFill>
                              <a:latin typeface="Cambria Math" panose="02040503050406030204" pitchFamily="18" charset="0"/>
                              <a:ea typeface="Cambria Math" panose="02040503050406030204" pitchFamily="18" charset="0"/>
                            </a:rPr>
                            <m:t>𝛽</m:t>
                          </m:r>
                        </m:e>
                        <m:sub>
                          <m:r>
                            <a:rPr lang="en-GB" b="0" i="1" smtClean="0">
                              <a:solidFill>
                                <a:schemeClr val="tx2"/>
                              </a:solidFill>
                              <a:latin typeface="Cambria Math" panose="02040503050406030204" pitchFamily="18" charset="0"/>
                              <a:ea typeface="Cambria Math" panose="02040503050406030204" pitchFamily="18" charset="0"/>
                            </a:rPr>
                            <m:t>2</m:t>
                          </m:r>
                        </m:sub>
                      </m:sSub>
                      <m:r>
                        <a:rPr lang="en-GB" i="1">
                          <a:solidFill>
                            <a:schemeClr val="tx2"/>
                          </a:solidFill>
                          <a:latin typeface="Cambria Math" panose="02040503050406030204" pitchFamily="18" charset="0"/>
                          <a:ea typeface="Cambria Math" panose="02040503050406030204" pitchFamily="18" charset="0"/>
                        </a:rPr>
                        <m:t> </m:t>
                      </m:r>
                      <m:r>
                        <a:rPr lang="en-GB" b="0" i="1" smtClean="0">
                          <a:solidFill>
                            <a:schemeClr val="tx2"/>
                          </a:solidFill>
                          <a:latin typeface="Cambria Math" panose="02040503050406030204" pitchFamily="18" charset="0"/>
                        </a:rPr>
                        <m:t>=</m:t>
                      </m:r>
                      <m:r>
                        <a:rPr lang="en-GB" i="1">
                          <a:solidFill>
                            <a:schemeClr val="tx2"/>
                          </a:solidFill>
                          <a:latin typeface="Cambria Math" panose="02040503050406030204" pitchFamily="18" charset="0"/>
                        </a:rPr>
                        <m:t>0.026 - 0.011</m:t>
                      </m:r>
                      <m:r>
                        <a:rPr lang="en-GB" i="1">
                          <a:solidFill>
                            <a:schemeClr val="tx2"/>
                          </a:solidFill>
                          <a:latin typeface="Cambria Math" panose="02040503050406030204" pitchFamily="18" charset="0"/>
                        </a:rPr>
                        <m:t>𝑖</m:t>
                      </m:r>
                    </m:oMath>
                  </m:oMathPara>
                </a14:m>
                <a:endParaRPr lang="en-GB" dirty="0">
                  <a:solidFill>
                    <a:schemeClr val="tx2"/>
                  </a:solidFill>
                </a:endParaRPr>
              </a:p>
            </p:txBody>
          </p:sp>
        </mc:Choice>
        <mc:Fallback>
          <p:sp>
            <p:nvSpPr>
              <p:cNvPr id="20" name="TextBox 19">
                <a:extLst>
                  <a:ext uri="{FF2B5EF4-FFF2-40B4-BE49-F238E27FC236}">
                    <a16:creationId xmlns:a16="http://schemas.microsoft.com/office/drawing/2014/main" id="{34489355-6B65-652B-AFB4-7C60BD349E46}"/>
                  </a:ext>
                </a:extLst>
              </p:cNvPr>
              <p:cNvSpPr txBox="1">
                <a:spLocks noRot="1" noChangeAspect="1" noMove="1" noResize="1" noEditPoints="1" noAdjustHandles="1" noChangeArrowheads="1" noChangeShapeType="1" noTextEdit="1"/>
              </p:cNvSpPr>
              <p:nvPr/>
            </p:nvSpPr>
            <p:spPr>
              <a:xfrm>
                <a:off x="719675" y="1846000"/>
                <a:ext cx="1619546" cy="215444"/>
              </a:xfrm>
              <a:prstGeom prst="rect">
                <a:avLst/>
              </a:prstGeom>
              <a:blipFill>
                <a:blip r:embed="rId4"/>
                <a:stretch>
                  <a:fillRect l="-1504" b="-34286"/>
                </a:stretch>
              </a:blipFill>
            </p:spPr>
            <p:txBody>
              <a:bodyPr/>
              <a:lstStyle/>
              <a:p>
                <a:r>
                  <a:rPr lang="en-GB">
                    <a:noFill/>
                  </a:rPr>
                  <a:t> </a:t>
                </a:r>
              </a:p>
            </p:txBody>
          </p:sp>
        </mc:Fallback>
      </mc:AlternateContent>
      <p:sp>
        <p:nvSpPr>
          <p:cNvPr id="21" name="Oval 20">
            <a:extLst>
              <a:ext uri="{FF2B5EF4-FFF2-40B4-BE49-F238E27FC236}">
                <a16:creationId xmlns:a16="http://schemas.microsoft.com/office/drawing/2014/main" id="{C8DFFB79-EC45-4E2D-4522-14E416B90B10}"/>
              </a:ext>
            </a:extLst>
          </p:cNvPr>
          <p:cNvSpPr/>
          <p:nvPr/>
        </p:nvSpPr>
        <p:spPr>
          <a:xfrm>
            <a:off x="5651253" y="2371168"/>
            <a:ext cx="475488" cy="480822"/>
          </a:xfrm>
          <a:prstGeom prst="ellipse">
            <a:avLst/>
          </a:prstGeom>
          <a:noFill/>
          <a:ln w="9525" cap="flat" cmpd="sng" algn="ctr">
            <a:solidFill>
              <a:srgbClr val="FFFB0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GB"/>
          </a:p>
        </p:txBody>
      </p:sp>
      <p:cxnSp>
        <p:nvCxnSpPr>
          <p:cNvPr id="22" name="Straight Arrow Connector 21">
            <a:extLst>
              <a:ext uri="{FF2B5EF4-FFF2-40B4-BE49-F238E27FC236}">
                <a16:creationId xmlns:a16="http://schemas.microsoft.com/office/drawing/2014/main" id="{DE31F2A6-9784-1641-BD68-F5E86FBF9ED5}"/>
              </a:ext>
            </a:extLst>
          </p:cNvPr>
          <p:cNvCxnSpPr>
            <a:cxnSpLocks/>
            <a:stCxn id="21" idx="5"/>
            <a:endCxn id="23" idx="1"/>
          </p:cNvCxnSpPr>
          <p:nvPr/>
        </p:nvCxnSpPr>
        <p:spPr>
          <a:xfrm>
            <a:off x="6057107" y="2781575"/>
            <a:ext cx="174517" cy="270470"/>
          </a:xfrm>
          <a:prstGeom prst="straightConnector1">
            <a:avLst/>
          </a:prstGeom>
          <a:ln w="6350">
            <a:solidFill>
              <a:srgbClr val="FFFB0A"/>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3CDCFF8-BF72-3F6B-F486-FBF450D9DF2B}"/>
              </a:ext>
            </a:extLst>
          </p:cNvPr>
          <p:cNvSpPr txBox="1"/>
          <p:nvPr/>
        </p:nvSpPr>
        <p:spPr>
          <a:xfrm>
            <a:off x="6231624" y="2851990"/>
            <a:ext cx="998835" cy="400110"/>
          </a:xfrm>
          <a:prstGeom prst="rect">
            <a:avLst/>
          </a:prstGeom>
          <a:noFill/>
        </p:spPr>
        <p:txBody>
          <a:bodyPr wrap="square" rtlCol="0">
            <a:spAutoFit/>
          </a:bodyPr>
          <a:lstStyle/>
          <a:p>
            <a:r>
              <a:rPr lang="en-GB" sz="1000" dirty="0" err="1">
                <a:solidFill>
                  <a:srgbClr val="FFFB0A"/>
                </a:solidFill>
              </a:rPr>
              <a:t>Neutro</a:t>
            </a:r>
            <a:r>
              <a:rPr lang="en-GB" sz="1000" dirty="0">
                <a:solidFill>
                  <a:srgbClr val="FFFB0A"/>
                </a:solidFill>
              </a:rPr>
              <a:t> </a:t>
            </a:r>
            <a:r>
              <a:rPr lang="en-GB" sz="1000" dirty="0" err="1">
                <a:solidFill>
                  <a:srgbClr val="FFFB0A"/>
                </a:solidFill>
              </a:rPr>
              <a:t>intacto</a:t>
            </a:r>
            <a:endParaRPr lang="en-GB" sz="1000" dirty="0">
              <a:solidFill>
                <a:srgbClr val="FFFB0A"/>
              </a:solidFill>
            </a:endParaRPr>
          </a:p>
          <a:p>
            <a:r>
              <a:rPr lang="en-GB" sz="1000" dirty="0" err="1">
                <a:solidFill>
                  <a:srgbClr val="FFFB0A"/>
                </a:solidFill>
              </a:rPr>
              <a:t>Ramo</a:t>
            </a:r>
            <a:r>
              <a:rPr lang="en-GB" sz="1000" dirty="0">
                <a:solidFill>
                  <a:srgbClr val="FFFB0A"/>
                </a:solidFill>
              </a:rPr>
              <a:t> 2</a:t>
            </a:r>
          </a:p>
        </p:txBody>
      </p:sp>
      <p:sp>
        <p:nvSpPr>
          <p:cNvPr id="28" name="Google Shape;1517;p59">
            <a:extLst>
              <a:ext uri="{FF2B5EF4-FFF2-40B4-BE49-F238E27FC236}">
                <a16:creationId xmlns:a16="http://schemas.microsoft.com/office/drawing/2014/main" id="{BEF4FA7A-7B4D-A788-9544-3F04AD0BB148}"/>
              </a:ext>
            </a:extLst>
          </p:cNvPr>
          <p:cNvSpPr txBox="1">
            <a:spLocks/>
          </p:cNvSpPr>
          <p:nvPr/>
        </p:nvSpPr>
        <p:spPr>
          <a:xfrm>
            <a:off x="719675" y="3770800"/>
            <a:ext cx="3180865" cy="295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DM Sans"/>
              <a:buNone/>
              <a:defRPr sz="1800" b="1" i="0" u="none" strike="noStrike" cap="none">
                <a:solidFill>
                  <a:schemeClr val="accent5"/>
                </a:solidFill>
                <a:latin typeface="DM Sans"/>
                <a:ea typeface="DM Sans"/>
                <a:cs typeface="DM Sans"/>
                <a:sym typeface="DM Sans"/>
              </a:defRPr>
            </a:lvl1pPr>
            <a:lvl2pPr marR="0" lvl="1"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2pPr>
            <a:lvl3pPr marR="0" lvl="2"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3pPr>
            <a:lvl4pPr marR="0" lvl="3"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4pPr>
            <a:lvl5pPr marR="0" lvl="4"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5pPr>
            <a:lvl6pPr marR="0" lvl="5"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6pPr>
            <a:lvl7pPr marR="0" lvl="6"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7pPr>
            <a:lvl8pPr marR="0" lvl="7"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8pPr>
            <a:lvl9pPr marR="0" lvl="8"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9pPr>
          </a:lstStyle>
          <a:p>
            <a:pPr algn="l"/>
            <a:r>
              <a:rPr lang="en-GB" dirty="0" err="1"/>
              <a:t>Observação</a:t>
            </a:r>
            <a:endParaRPr lang="en-GB" dirty="0"/>
          </a:p>
        </p:txBody>
      </p: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58D25C65-D088-3A1B-5E44-AD25FD087531}"/>
                  </a:ext>
                </a:extLst>
              </p:cNvPr>
              <p:cNvSpPr txBox="1"/>
              <p:nvPr/>
            </p:nvSpPr>
            <p:spPr>
              <a:xfrm>
                <a:off x="719675" y="2180706"/>
                <a:ext cx="183396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chemeClr val="tx2"/>
                              </a:solidFill>
                              <a:latin typeface="Cambria Math" panose="02040503050406030204" pitchFamily="18" charset="0"/>
                              <a:ea typeface="Cambria Math" panose="02040503050406030204" pitchFamily="18" charset="0"/>
                            </a:rPr>
                          </m:ctrlPr>
                        </m:sSubPr>
                        <m:e>
                          <m:r>
                            <a:rPr lang="en-GB" i="1">
                              <a:solidFill>
                                <a:schemeClr val="tx2"/>
                              </a:solidFill>
                              <a:latin typeface="Cambria Math" panose="02040503050406030204" pitchFamily="18" charset="0"/>
                              <a:ea typeface="Cambria Math" panose="02040503050406030204" pitchFamily="18" charset="0"/>
                            </a:rPr>
                            <m:t>𝛽</m:t>
                          </m:r>
                        </m:e>
                        <m:sub>
                          <m:r>
                            <a:rPr lang="en-GB" b="0" i="1" smtClean="0">
                              <a:solidFill>
                                <a:schemeClr val="tx2"/>
                              </a:solidFill>
                              <a:latin typeface="Cambria Math" panose="02040503050406030204" pitchFamily="18" charset="0"/>
                              <a:ea typeface="Cambria Math" panose="02040503050406030204" pitchFamily="18" charset="0"/>
                            </a:rPr>
                            <m:t>3</m:t>
                          </m:r>
                        </m:sub>
                      </m:sSub>
                      <m:r>
                        <a:rPr lang="en-GB" i="1">
                          <a:solidFill>
                            <a:schemeClr val="tx2"/>
                          </a:solidFill>
                          <a:latin typeface="Cambria Math" panose="02040503050406030204" pitchFamily="18" charset="0"/>
                          <a:ea typeface="Cambria Math" panose="02040503050406030204" pitchFamily="18" charset="0"/>
                        </a:rPr>
                        <m:t> </m:t>
                      </m:r>
                      <m:r>
                        <a:rPr lang="en-GB" b="0" i="1" smtClean="0">
                          <a:solidFill>
                            <a:schemeClr val="tx2"/>
                          </a:solidFill>
                          <a:latin typeface="Cambria Math" panose="02040503050406030204" pitchFamily="18" charset="0"/>
                        </a:rPr>
                        <m:t>=</m:t>
                      </m:r>
                      <m:r>
                        <a:rPr lang="en-GB" i="1">
                          <a:solidFill>
                            <a:schemeClr val="tx2"/>
                          </a:solidFill>
                          <a:latin typeface="Cambria Math" panose="02040503050406030204" pitchFamily="18" charset="0"/>
                        </a:rPr>
                        <m:t>0.041+ 0.0120</m:t>
                      </m:r>
                      <m:r>
                        <a:rPr lang="en-GB" i="1">
                          <a:solidFill>
                            <a:schemeClr val="tx2"/>
                          </a:solidFill>
                          <a:latin typeface="Cambria Math" panose="02040503050406030204" pitchFamily="18" charset="0"/>
                        </a:rPr>
                        <m:t>𝑖</m:t>
                      </m:r>
                    </m:oMath>
                  </m:oMathPara>
                </a14:m>
                <a:endParaRPr lang="en-GB" dirty="0">
                  <a:solidFill>
                    <a:schemeClr val="tx2"/>
                  </a:solidFill>
                </a:endParaRPr>
              </a:p>
            </p:txBody>
          </p:sp>
        </mc:Choice>
        <mc:Fallback>
          <p:sp>
            <p:nvSpPr>
              <p:cNvPr id="30" name="TextBox 29">
                <a:extLst>
                  <a:ext uri="{FF2B5EF4-FFF2-40B4-BE49-F238E27FC236}">
                    <a16:creationId xmlns:a16="http://schemas.microsoft.com/office/drawing/2014/main" id="{58D25C65-D088-3A1B-5E44-AD25FD087531}"/>
                  </a:ext>
                </a:extLst>
              </p:cNvPr>
              <p:cNvSpPr txBox="1">
                <a:spLocks noRot="1" noChangeAspect="1" noMove="1" noResize="1" noEditPoints="1" noAdjustHandles="1" noChangeArrowheads="1" noChangeShapeType="1" noTextEdit="1"/>
              </p:cNvSpPr>
              <p:nvPr/>
            </p:nvSpPr>
            <p:spPr>
              <a:xfrm>
                <a:off x="719675" y="2180706"/>
                <a:ext cx="1833964" cy="215444"/>
              </a:xfrm>
              <a:prstGeom prst="rect">
                <a:avLst/>
              </a:prstGeom>
              <a:blipFill>
                <a:blip r:embed="rId5"/>
                <a:stretch>
                  <a:fillRect l="-1329" b="-34286"/>
                </a:stretch>
              </a:blipFill>
            </p:spPr>
            <p:txBody>
              <a:bodyPr/>
              <a:lstStyle/>
              <a:p>
                <a:r>
                  <a:rPr lang="en-GB">
                    <a:noFill/>
                  </a:rPr>
                  <a:t> </a:t>
                </a:r>
              </a:p>
            </p:txBody>
          </p:sp>
        </mc:Fallback>
      </mc:AlternateContent>
      <p:sp>
        <p:nvSpPr>
          <p:cNvPr id="31" name="TextBox 30">
            <a:extLst>
              <a:ext uri="{FF2B5EF4-FFF2-40B4-BE49-F238E27FC236}">
                <a16:creationId xmlns:a16="http://schemas.microsoft.com/office/drawing/2014/main" id="{63EF3700-660C-F8D7-E97E-0730500D1BD9}"/>
              </a:ext>
            </a:extLst>
          </p:cNvPr>
          <p:cNvSpPr txBox="1"/>
          <p:nvPr/>
        </p:nvSpPr>
        <p:spPr>
          <a:xfrm>
            <a:off x="46805" y="4112780"/>
            <a:ext cx="3526896" cy="523220"/>
          </a:xfrm>
          <a:prstGeom prst="rect">
            <a:avLst/>
          </a:prstGeom>
          <a:noFill/>
        </p:spPr>
        <p:txBody>
          <a:bodyPr wrap="square">
            <a:spAutoFit/>
          </a:bodyPr>
          <a:lstStyle/>
          <a:p>
            <a:pPr marL="969264" lvl="0" indent="-304800" algn="l" rtl="0">
              <a:spcBef>
                <a:spcPts val="0"/>
              </a:spcBef>
              <a:spcAft>
                <a:spcPts val="0"/>
              </a:spcAft>
              <a:buClr>
                <a:schemeClr val="accent5"/>
              </a:buClr>
              <a:buSzPts val="1200"/>
              <a:buChar char="●"/>
            </a:pPr>
            <a:r>
              <a:rPr lang="en-GB" dirty="0" err="1">
                <a:solidFill>
                  <a:schemeClr val="tx1"/>
                </a:solidFill>
                <a:latin typeface="DM Sans" pitchFamily="2" charset="0"/>
              </a:rPr>
              <a:t>Neutro</a:t>
            </a:r>
            <a:r>
              <a:rPr lang="en-GB" dirty="0">
                <a:solidFill>
                  <a:schemeClr val="tx1"/>
                </a:solidFill>
                <a:latin typeface="DM Sans" pitchFamily="2" charset="0"/>
              </a:rPr>
              <a:t> </a:t>
            </a:r>
            <a:r>
              <a:rPr lang="en-GB" dirty="0" err="1">
                <a:solidFill>
                  <a:schemeClr val="tx1"/>
                </a:solidFill>
                <a:latin typeface="DM Sans" pitchFamily="2" charset="0"/>
              </a:rPr>
              <a:t>partido</a:t>
            </a:r>
            <a:r>
              <a:rPr lang="en-GB" dirty="0">
                <a:solidFill>
                  <a:schemeClr val="tx1"/>
                </a:solidFill>
                <a:latin typeface="DM Sans" pitchFamily="2" charset="0"/>
              </a:rPr>
              <a:t> </a:t>
            </a:r>
            <a:r>
              <a:rPr lang="en-GB" dirty="0" err="1">
                <a:solidFill>
                  <a:schemeClr val="tx1"/>
                </a:solidFill>
                <a:latin typeface="DM Sans" pitchFamily="2" charset="0"/>
              </a:rPr>
              <a:t>não</a:t>
            </a:r>
            <a:r>
              <a:rPr lang="en-GB" dirty="0">
                <a:solidFill>
                  <a:schemeClr val="tx1"/>
                </a:solidFill>
                <a:latin typeface="DM Sans" pitchFamily="2" charset="0"/>
              </a:rPr>
              <a:t> </a:t>
            </a:r>
            <a:r>
              <a:rPr lang="en-GB" dirty="0" err="1">
                <a:solidFill>
                  <a:schemeClr val="tx1"/>
                </a:solidFill>
                <a:latin typeface="DM Sans" pitchFamily="2" charset="0"/>
              </a:rPr>
              <a:t>afeta</a:t>
            </a:r>
            <a:r>
              <a:rPr lang="en-GB" dirty="0">
                <a:solidFill>
                  <a:schemeClr val="tx1"/>
                </a:solidFill>
                <a:latin typeface="DM Sans" pitchFamily="2" charset="0"/>
              </a:rPr>
              <a:t> o </a:t>
            </a:r>
            <a:r>
              <a:rPr lang="en-GB" dirty="0" err="1">
                <a:solidFill>
                  <a:schemeClr val="tx1"/>
                </a:solidFill>
                <a:latin typeface="DM Sans" pitchFamily="2" charset="0"/>
              </a:rPr>
              <a:t>sistema</a:t>
            </a:r>
            <a:r>
              <a:rPr lang="en-GB" dirty="0">
                <a:solidFill>
                  <a:schemeClr val="tx1"/>
                </a:solidFill>
                <a:latin typeface="DM Sans" pitchFamily="2" charset="0"/>
              </a:rPr>
              <a:t> a </a:t>
            </a:r>
            <a:r>
              <a:rPr lang="en-GB" dirty="0" err="1">
                <a:solidFill>
                  <a:schemeClr val="tx1"/>
                </a:solidFill>
                <a:latin typeface="DM Sans" pitchFamily="2" charset="0"/>
              </a:rPr>
              <a:t>jusante</a:t>
            </a:r>
            <a:endParaRPr lang="en-GB" dirty="0">
              <a:solidFill>
                <a:schemeClr val="tx1"/>
              </a:solidFill>
              <a:latin typeface="DM Sans" pitchFamily="2" charset="0"/>
            </a:endParaRPr>
          </a:p>
        </p:txBody>
      </p:sp>
      <p:sp>
        <p:nvSpPr>
          <p:cNvPr id="32" name="Google Shape;1517;p59">
            <a:extLst>
              <a:ext uri="{FF2B5EF4-FFF2-40B4-BE49-F238E27FC236}">
                <a16:creationId xmlns:a16="http://schemas.microsoft.com/office/drawing/2014/main" id="{37D63D68-D6DC-67A7-ABDF-76B9A2605593}"/>
              </a:ext>
            </a:extLst>
          </p:cNvPr>
          <p:cNvSpPr txBox="1">
            <a:spLocks/>
          </p:cNvSpPr>
          <p:nvPr/>
        </p:nvSpPr>
        <p:spPr>
          <a:xfrm>
            <a:off x="719675" y="2489012"/>
            <a:ext cx="3180865" cy="295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DM Sans"/>
              <a:buNone/>
              <a:defRPr sz="1800" b="1" i="0" u="none" strike="noStrike" cap="none">
                <a:solidFill>
                  <a:schemeClr val="accent5"/>
                </a:solidFill>
                <a:latin typeface="DM Sans"/>
                <a:ea typeface="DM Sans"/>
                <a:cs typeface="DM Sans"/>
                <a:sym typeface="DM Sans"/>
              </a:defRPr>
            </a:lvl1pPr>
            <a:lvl2pPr marR="0" lvl="1"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2pPr>
            <a:lvl3pPr marR="0" lvl="2"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3pPr>
            <a:lvl4pPr marR="0" lvl="3"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4pPr>
            <a:lvl5pPr marR="0" lvl="4"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5pPr>
            <a:lvl6pPr marR="0" lvl="5"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6pPr>
            <a:lvl7pPr marR="0" lvl="6"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7pPr>
            <a:lvl8pPr marR="0" lvl="7"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8pPr>
            <a:lvl9pPr marR="0" lvl="8"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9pPr>
          </a:lstStyle>
          <a:p>
            <a:pPr algn="l"/>
            <a:r>
              <a:rPr lang="en-GB" dirty="0" err="1"/>
              <a:t>Classificação</a:t>
            </a:r>
            <a:endParaRPr lang="en-GB" dirty="0"/>
          </a:p>
        </p:txBody>
      </p:sp>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C4B81F5C-A559-F60C-1EC3-A4D600D507D8}"/>
                  </a:ext>
                </a:extLst>
              </p:cNvPr>
              <p:cNvSpPr txBox="1"/>
              <p:nvPr/>
            </p:nvSpPr>
            <p:spPr>
              <a:xfrm>
                <a:off x="739539" y="2839415"/>
                <a:ext cx="61292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𝐵</m:t>
                          </m:r>
                        </m:e>
                        <m:sub>
                          <m:r>
                            <a:rPr lang="en-GB" b="0" i="1" smtClean="0">
                              <a:solidFill>
                                <a:schemeClr val="tx2"/>
                              </a:solidFill>
                              <a:latin typeface="Cambria Math" panose="02040503050406030204" pitchFamily="18" charset="0"/>
                              <a:ea typeface="Cambria Math" panose="02040503050406030204" pitchFamily="18" charset="0"/>
                            </a:rPr>
                            <m:t>1</m:t>
                          </m:r>
                        </m:sub>
                      </m:sSub>
                      <m:r>
                        <a:rPr lang="en-GB" i="1">
                          <a:solidFill>
                            <a:schemeClr val="tx2"/>
                          </a:solidFill>
                          <a:latin typeface="Cambria Math" panose="02040503050406030204" pitchFamily="18" charset="0"/>
                          <a:ea typeface="Cambria Math" panose="02040503050406030204" pitchFamily="18" charset="0"/>
                        </a:rPr>
                        <m:t> </m:t>
                      </m:r>
                      <m:r>
                        <a:rPr lang="en-GB" b="0" i="1" smtClean="0">
                          <a:solidFill>
                            <a:schemeClr val="tx2"/>
                          </a:solidFill>
                          <a:latin typeface="Cambria Math" panose="02040503050406030204" pitchFamily="18" charset="0"/>
                        </a:rPr>
                        <m:t>=</m:t>
                      </m:r>
                      <m:r>
                        <a:rPr lang="en-GB" b="0" i="1" smtClean="0">
                          <a:solidFill>
                            <a:schemeClr val="tx2"/>
                          </a:solidFill>
                          <a:latin typeface="Cambria Math" panose="02040503050406030204" pitchFamily="18" charset="0"/>
                        </a:rPr>
                        <m:t>1</m:t>
                      </m:r>
                    </m:oMath>
                  </m:oMathPara>
                </a14:m>
                <a:endParaRPr lang="en-GB" dirty="0">
                  <a:solidFill>
                    <a:schemeClr val="tx2"/>
                  </a:solidFill>
                </a:endParaRPr>
              </a:p>
            </p:txBody>
          </p:sp>
        </mc:Choice>
        <mc:Fallback>
          <p:sp>
            <p:nvSpPr>
              <p:cNvPr id="33" name="TextBox 32">
                <a:extLst>
                  <a:ext uri="{FF2B5EF4-FFF2-40B4-BE49-F238E27FC236}">
                    <a16:creationId xmlns:a16="http://schemas.microsoft.com/office/drawing/2014/main" id="{C4B81F5C-A559-F60C-1EC3-A4D600D507D8}"/>
                  </a:ext>
                </a:extLst>
              </p:cNvPr>
              <p:cNvSpPr txBox="1">
                <a:spLocks noRot="1" noChangeAspect="1" noMove="1" noResize="1" noEditPoints="1" noAdjustHandles="1" noChangeArrowheads="1" noChangeShapeType="1" noTextEdit="1"/>
              </p:cNvSpPr>
              <p:nvPr/>
            </p:nvSpPr>
            <p:spPr>
              <a:xfrm>
                <a:off x="739539" y="2839415"/>
                <a:ext cx="612925" cy="215444"/>
              </a:xfrm>
              <a:prstGeom prst="rect">
                <a:avLst/>
              </a:prstGeom>
              <a:blipFill>
                <a:blip r:embed="rId6"/>
                <a:stretch>
                  <a:fillRect l="-4950" r="-4950" b="-17143"/>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BB9CB892-7976-EF88-9DEA-30C6582E6BC2}"/>
                  </a:ext>
                </a:extLst>
              </p:cNvPr>
              <p:cNvSpPr txBox="1"/>
              <p:nvPr/>
            </p:nvSpPr>
            <p:spPr>
              <a:xfrm>
                <a:off x="731390" y="3144378"/>
                <a:ext cx="61709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chemeClr val="tx2"/>
                              </a:solidFill>
                              <a:latin typeface="Cambria Math" panose="02040503050406030204" pitchFamily="18" charset="0"/>
                              <a:ea typeface="Cambria Math" panose="02040503050406030204" pitchFamily="18" charset="0"/>
                            </a:rPr>
                          </m:ctrlPr>
                        </m:sSubPr>
                        <m:e>
                          <m:r>
                            <a:rPr lang="en-GB" i="1">
                              <a:solidFill>
                                <a:schemeClr val="tx2"/>
                              </a:solidFill>
                              <a:latin typeface="Cambria Math" panose="02040503050406030204" pitchFamily="18" charset="0"/>
                              <a:ea typeface="Cambria Math" panose="02040503050406030204" pitchFamily="18" charset="0"/>
                            </a:rPr>
                            <m:t>𝐵</m:t>
                          </m:r>
                        </m:e>
                        <m:sub>
                          <m:r>
                            <a:rPr lang="en-GB" b="0" i="1" smtClean="0">
                              <a:solidFill>
                                <a:schemeClr val="tx2"/>
                              </a:solidFill>
                              <a:latin typeface="Cambria Math" panose="02040503050406030204" pitchFamily="18" charset="0"/>
                              <a:ea typeface="Cambria Math" panose="02040503050406030204" pitchFamily="18" charset="0"/>
                            </a:rPr>
                            <m:t>2</m:t>
                          </m:r>
                        </m:sub>
                      </m:sSub>
                      <m:r>
                        <a:rPr lang="en-GB" i="1" smtClean="0">
                          <a:solidFill>
                            <a:schemeClr val="tx2"/>
                          </a:solidFill>
                          <a:latin typeface="Cambria Math" panose="02040503050406030204" pitchFamily="18" charset="0"/>
                          <a:ea typeface="Cambria Math" panose="02040503050406030204" pitchFamily="18" charset="0"/>
                        </a:rPr>
                        <m:t> </m:t>
                      </m:r>
                      <m:r>
                        <a:rPr lang="en-GB" b="0" i="1" smtClean="0">
                          <a:solidFill>
                            <a:schemeClr val="tx2"/>
                          </a:solidFill>
                          <a:latin typeface="Cambria Math" panose="02040503050406030204" pitchFamily="18" charset="0"/>
                        </a:rPr>
                        <m:t>=</m:t>
                      </m:r>
                      <m:r>
                        <a:rPr lang="en-GB" i="1" smtClean="0">
                          <a:solidFill>
                            <a:schemeClr val="tx2"/>
                          </a:solidFill>
                          <a:latin typeface="Cambria Math" panose="02040503050406030204" pitchFamily="18" charset="0"/>
                        </a:rPr>
                        <m:t>0</m:t>
                      </m:r>
                    </m:oMath>
                  </m:oMathPara>
                </a14:m>
                <a:endParaRPr lang="en-GB" dirty="0">
                  <a:solidFill>
                    <a:schemeClr val="tx2"/>
                  </a:solidFill>
                </a:endParaRPr>
              </a:p>
            </p:txBody>
          </p:sp>
        </mc:Choice>
        <mc:Fallback>
          <p:sp>
            <p:nvSpPr>
              <p:cNvPr id="34" name="TextBox 33">
                <a:extLst>
                  <a:ext uri="{FF2B5EF4-FFF2-40B4-BE49-F238E27FC236}">
                    <a16:creationId xmlns:a16="http://schemas.microsoft.com/office/drawing/2014/main" id="{BB9CB892-7976-EF88-9DEA-30C6582E6BC2}"/>
                  </a:ext>
                </a:extLst>
              </p:cNvPr>
              <p:cNvSpPr txBox="1">
                <a:spLocks noRot="1" noChangeAspect="1" noMove="1" noResize="1" noEditPoints="1" noAdjustHandles="1" noChangeArrowheads="1" noChangeShapeType="1" noTextEdit="1"/>
              </p:cNvSpPr>
              <p:nvPr/>
            </p:nvSpPr>
            <p:spPr>
              <a:xfrm>
                <a:off x="731390" y="3144378"/>
                <a:ext cx="617092" cy="215444"/>
              </a:xfrm>
              <a:prstGeom prst="rect">
                <a:avLst/>
              </a:prstGeom>
              <a:blipFill>
                <a:blip r:embed="rId7"/>
                <a:stretch>
                  <a:fillRect l="-5941" r="-4950" b="-17143"/>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A74B7C28-441A-B7F4-ACFB-CDE605145C9E}"/>
                  </a:ext>
                </a:extLst>
              </p:cNvPr>
              <p:cNvSpPr txBox="1"/>
              <p:nvPr/>
            </p:nvSpPr>
            <p:spPr>
              <a:xfrm>
                <a:off x="731390" y="3477596"/>
                <a:ext cx="61709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chemeClr val="tx2"/>
                              </a:solidFill>
                              <a:latin typeface="Cambria Math" panose="02040503050406030204" pitchFamily="18" charset="0"/>
                              <a:ea typeface="Cambria Math" panose="02040503050406030204" pitchFamily="18" charset="0"/>
                            </a:rPr>
                          </m:ctrlPr>
                        </m:sSubPr>
                        <m:e>
                          <m:r>
                            <a:rPr lang="en-GB" i="1">
                              <a:solidFill>
                                <a:schemeClr val="tx2"/>
                              </a:solidFill>
                              <a:latin typeface="Cambria Math" panose="02040503050406030204" pitchFamily="18" charset="0"/>
                              <a:ea typeface="Cambria Math" panose="02040503050406030204" pitchFamily="18" charset="0"/>
                            </a:rPr>
                            <m:t>𝐵</m:t>
                          </m:r>
                        </m:e>
                        <m:sub>
                          <m:r>
                            <a:rPr lang="en-GB" b="0" i="1" smtClean="0">
                              <a:solidFill>
                                <a:schemeClr val="tx2"/>
                              </a:solidFill>
                              <a:latin typeface="Cambria Math" panose="02040503050406030204" pitchFamily="18" charset="0"/>
                              <a:ea typeface="Cambria Math" panose="02040503050406030204" pitchFamily="18" charset="0"/>
                            </a:rPr>
                            <m:t>3</m:t>
                          </m:r>
                        </m:sub>
                      </m:sSub>
                      <m:r>
                        <a:rPr lang="en-GB" i="1">
                          <a:solidFill>
                            <a:schemeClr val="tx2"/>
                          </a:solidFill>
                          <a:latin typeface="Cambria Math" panose="02040503050406030204" pitchFamily="18" charset="0"/>
                          <a:ea typeface="Cambria Math" panose="02040503050406030204" pitchFamily="18" charset="0"/>
                        </a:rPr>
                        <m:t> </m:t>
                      </m:r>
                      <m:r>
                        <a:rPr lang="en-GB" b="0" i="1" smtClean="0">
                          <a:solidFill>
                            <a:schemeClr val="tx2"/>
                          </a:solidFill>
                          <a:latin typeface="Cambria Math" panose="02040503050406030204" pitchFamily="18" charset="0"/>
                        </a:rPr>
                        <m:t>=</m:t>
                      </m:r>
                      <m:r>
                        <a:rPr lang="en-GB" i="1">
                          <a:solidFill>
                            <a:schemeClr val="tx2"/>
                          </a:solidFill>
                          <a:latin typeface="Cambria Math" panose="02040503050406030204" pitchFamily="18" charset="0"/>
                        </a:rPr>
                        <m:t>0</m:t>
                      </m:r>
                    </m:oMath>
                  </m:oMathPara>
                </a14:m>
                <a:endParaRPr lang="en-GB" dirty="0">
                  <a:solidFill>
                    <a:schemeClr val="tx2"/>
                  </a:solidFill>
                </a:endParaRPr>
              </a:p>
            </p:txBody>
          </p:sp>
        </mc:Choice>
        <mc:Fallback>
          <p:sp>
            <p:nvSpPr>
              <p:cNvPr id="35" name="TextBox 34">
                <a:extLst>
                  <a:ext uri="{FF2B5EF4-FFF2-40B4-BE49-F238E27FC236}">
                    <a16:creationId xmlns:a16="http://schemas.microsoft.com/office/drawing/2014/main" id="{A74B7C28-441A-B7F4-ACFB-CDE605145C9E}"/>
                  </a:ext>
                </a:extLst>
              </p:cNvPr>
              <p:cNvSpPr txBox="1">
                <a:spLocks noRot="1" noChangeAspect="1" noMove="1" noResize="1" noEditPoints="1" noAdjustHandles="1" noChangeArrowheads="1" noChangeShapeType="1" noTextEdit="1"/>
              </p:cNvSpPr>
              <p:nvPr/>
            </p:nvSpPr>
            <p:spPr>
              <a:xfrm>
                <a:off x="731390" y="3477596"/>
                <a:ext cx="617092" cy="215444"/>
              </a:xfrm>
              <a:prstGeom prst="rect">
                <a:avLst/>
              </a:prstGeom>
              <a:blipFill>
                <a:blip r:embed="rId8"/>
                <a:stretch>
                  <a:fillRect l="-5941" r="-4950" b="-13889"/>
                </a:stretch>
              </a:blipFill>
            </p:spPr>
            <p:txBody>
              <a:bodyPr/>
              <a:lstStyle/>
              <a:p>
                <a:r>
                  <a:rPr lang="en-GB">
                    <a:noFill/>
                  </a:rPr>
                  <a:t> </a:t>
                </a:r>
              </a:p>
            </p:txBody>
          </p:sp>
        </mc:Fallback>
      </mc:AlternateContent>
    </p:spTree>
    <p:extLst>
      <p:ext uri="{BB962C8B-B14F-4D97-AF65-F5344CB8AC3E}">
        <p14:creationId xmlns:p14="http://schemas.microsoft.com/office/powerpoint/2010/main" val="3669789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animBg="1"/>
      <p:bldP spid="15" grpId="0"/>
      <p:bldP spid="21" grpId="0" animBg="1"/>
      <p:bldP spid="2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40"/>
          <p:cNvSpPr/>
          <p:nvPr/>
        </p:nvSpPr>
        <p:spPr>
          <a:xfrm>
            <a:off x="2595600" y="1423506"/>
            <a:ext cx="1898100" cy="1116600"/>
          </a:xfrm>
          <a:prstGeom prst="roundRect">
            <a:avLst>
              <a:gd name="adj" fmla="val 5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758" name="Google Shape;758;p40"/>
          <p:cNvSpPr txBox="1">
            <a:spLocks noGrp="1"/>
          </p:cNvSpPr>
          <p:nvPr>
            <p:ph type="title"/>
          </p:nvPr>
        </p:nvSpPr>
        <p:spPr>
          <a:xfrm>
            <a:off x="2595600" y="2540094"/>
            <a:ext cx="4939652" cy="841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Conclusão</a:t>
            </a:r>
            <a:endParaRPr dirty="0"/>
          </a:p>
        </p:txBody>
      </p:sp>
      <p:sp>
        <p:nvSpPr>
          <p:cNvPr id="759" name="Google Shape;759;p40"/>
          <p:cNvSpPr txBox="1">
            <a:spLocks noGrp="1"/>
          </p:cNvSpPr>
          <p:nvPr>
            <p:ph type="title" idx="2"/>
          </p:nvPr>
        </p:nvSpPr>
        <p:spPr>
          <a:xfrm>
            <a:off x="3222336" y="1528463"/>
            <a:ext cx="1144500" cy="984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7</a:t>
            </a:r>
            <a:endParaRPr dirty="0"/>
          </a:p>
        </p:txBody>
      </p:sp>
      <p:grpSp>
        <p:nvGrpSpPr>
          <p:cNvPr id="764" name="Google Shape;764;p40"/>
          <p:cNvGrpSpPr/>
          <p:nvPr/>
        </p:nvGrpSpPr>
        <p:grpSpPr>
          <a:xfrm>
            <a:off x="7535252" y="4221850"/>
            <a:ext cx="391500" cy="391500"/>
            <a:chOff x="1761025" y="4221850"/>
            <a:chExt cx="391500" cy="391500"/>
          </a:xfrm>
        </p:grpSpPr>
        <p:sp>
          <p:nvSpPr>
            <p:cNvPr id="765" name="Google Shape;765;p40"/>
            <p:cNvSpPr/>
            <p:nvPr/>
          </p:nvSpPr>
          <p:spPr>
            <a:xfrm>
              <a:off x="1761025" y="4221850"/>
              <a:ext cx="391500" cy="3915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0"/>
            <p:cNvSpPr/>
            <p:nvPr/>
          </p:nvSpPr>
          <p:spPr>
            <a:xfrm>
              <a:off x="1917275" y="4302312"/>
              <a:ext cx="79000" cy="230575"/>
            </a:xfrm>
            <a:custGeom>
              <a:avLst/>
              <a:gdLst/>
              <a:ahLst/>
              <a:cxnLst/>
              <a:rect l="l" t="t" r="r" b="b"/>
              <a:pathLst>
                <a:path w="3160" h="9223" extrusionOk="0">
                  <a:moveTo>
                    <a:pt x="2725" y="0"/>
                  </a:moveTo>
                  <a:lnTo>
                    <a:pt x="0" y="4720"/>
                  </a:lnTo>
                  <a:lnTo>
                    <a:pt x="3160" y="4720"/>
                  </a:lnTo>
                  <a:lnTo>
                    <a:pt x="560" y="9223"/>
                  </a:lnTo>
                </a:path>
              </a:pathLst>
            </a:custGeom>
            <a:noFill/>
            <a:ln w="28575" cap="flat" cmpd="sng">
              <a:solidFill>
                <a:schemeClr val="dk2"/>
              </a:solidFill>
              <a:prstDash val="solid"/>
              <a:round/>
              <a:headEnd type="none" w="med" len="med"/>
              <a:tailEnd type="none" w="med" len="med"/>
            </a:ln>
          </p:spPr>
        </p:sp>
      </p:grpSp>
      <p:grpSp>
        <p:nvGrpSpPr>
          <p:cNvPr id="767" name="Google Shape;767;p40"/>
          <p:cNvGrpSpPr/>
          <p:nvPr/>
        </p:nvGrpSpPr>
        <p:grpSpPr>
          <a:xfrm rot="10800000">
            <a:off x="8045101" y="1968100"/>
            <a:ext cx="391500" cy="391500"/>
            <a:chOff x="713225" y="4221850"/>
            <a:chExt cx="391500" cy="391500"/>
          </a:xfrm>
        </p:grpSpPr>
        <p:sp>
          <p:nvSpPr>
            <p:cNvPr id="768" name="Google Shape;768;p40"/>
            <p:cNvSpPr/>
            <p:nvPr/>
          </p:nvSpPr>
          <p:spPr>
            <a:xfrm>
              <a:off x="713225" y="4221850"/>
              <a:ext cx="391500" cy="391500"/>
            </a:xfrm>
            <a:prstGeom prst="ellipse">
              <a:avLst/>
            </a:prstGeom>
            <a:noFill/>
            <a:ln w="28575" cap="flat" cmpd="sng">
              <a:solidFill>
                <a:srgbClr val="21B7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 name="Google Shape;769;p40"/>
            <p:cNvGrpSpPr/>
            <p:nvPr/>
          </p:nvGrpSpPr>
          <p:grpSpPr>
            <a:xfrm>
              <a:off x="790513" y="4323763"/>
              <a:ext cx="236923" cy="236923"/>
              <a:chOff x="1113470" y="1110867"/>
              <a:chExt cx="320860" cy="320860"/>
            </a:xfrm>
          </p:grpSpPr>
          <p:sp>
            <p:nvSpPr>
              <p:cNvPr id="770" name="Google Shape;770;p40"/>
              <p:cNvSpPr/>
              <p:nvPr/>
            </p:nvSpPr>
            <p:spPr>
              <a:xfrm rot="-8100000">
                <a:off x="1161969" y="1156346"/>
                <a:ext cx="223862" cy="229903"/>
              </a:xfrm>
              <a:custGeom>
                <a:avLst/>
                <a:gdLst/>
                <a:ahLst/>
                <a:cxnLst/>
                <a:rect l="l" t="t" r="r" b="b"/>
                <a:pathLst>
                  <a:path w="12859" h="13206" extrusionOk="0">
                    <a:moveTo>
                      <a:pt x="0" y="13206"/>
                    </a:moveTo>
                    <a:lnTo>
                      <a:pt x="12859" y="13206"/>
                    </a:lnTo>
                    <a:lnTo>
                      <a:pt x="12859" y="0"/>
                    </a:lnTo>
                  </a:path>
                </a:pathLst>
              </a:custGeom>
              <a:noFill/>
              <a:ln w="28575" cap="flat" cmpd="sng">
                <a:solidFill>
                  <a:srgbClr val="21B793"/>
                </a:solidFill>
                <a:prstDash val="solid"/>
                <a:round/>
                <a:headEnd type="none" w="med" len="med"/>
                <a:tailEnd type="none" w="med" len="med"/>
              </a:ln>
            </p:spPr>
          </p:sp>
          <p:cxnSp>
            <p:nvCxnSpPr>
              <p:cNvPr id="771" name="Google Shape;771;p40"/>
              <p:cNvCxnSpPr/>
              <p:nvPr/>
            </p:nvCxnSpPr>
            <p:spPr>
              <a:xfrm>
                <a:off x="1273900" y="1113250"/>
                <a:ext cx="0" cy="268500"/>
              </a:xfrm>
              <a:prstGeom prst="straightConnector1">
                <a:avLst/>
              </a:prstGeom>
              <a:noFill/>
              <a:ln w="28575" cap="flat" cmpd="sng">
                <a:solidFill>
                  <a:srgbClr val="21B793"/>
                </a:solidFill>
                <a:prstDash val="solid"/>
                <a:round/>
                <a:headEnd type="none" w="med" len="med"/>
                <a:tailEnd type="none" w="med" len="med"/>
              </a:ln>
            </p:spPr>
          </p:cxnSp>
        </p:grpSp>
      </p:grpSp>
      <p:sp>
        <p:nvSpPr>
          <p:cNvPr id="773" name="Google Shape;773;p40"/>
          <p:cNvSpPr/>
          <p:nvPr/>
        </p:nvSpPr>
        <p:spPr>
          <a:xfrm rot="-5400000">
            <a:off x="555034" y="4046650"/>
            <a:ext cx="741900" cy="391500"/>
          </a:xfrm>
          <a:prstGeom prst="roundRect">
            <a:avLst>
              <a:gd name="adj" fmla="val 50000"/>
            </a:avLst>
          </a:pr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4" name="Google Shape;774;p40"/>
          <p:cNvGrpSpPr/>
          <p:nvPr/>
        </p:nvGrpSpPr>
        <p:grpSpPr>
          <a:xfrm>
            <a:off x="1256376" y="4221850"/>
            <a:ext cx="391500" cy="391500"/>
            <a:chOff x="1761025" y="4221850"/>
            <a:chExt cx="391500" cy="391500"/>
          </a:xfrm>
        </p:grpSpPr>
        <p:sp>
          <p:nvSpPr>
            <p:cNvPr id="775" name="Google Shape;775;p40"/>
            <p:cNvSpPr/>
            <p:nvPr/>
          </p:nvSpPr>
          <p:spPr>
            <a:xfrm>
              <a:off x="1761025" y="4221850"/>
              <a:ext cx="391500" cy="391500"/>
            </a:xfrm>
            <a:prstGeom prst="ellipse">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0"/>
            <p:cNvSpPr/>
            <p:nvPr/>
          </p:nvSpPr>
          <p:spPr>
            <a:xfrm>
              <a:off x="1917275" y="4302312"/>
              <a:ext cx="79000" cy="230575"/>
            </a:xfrm>
            <a:custGeom>
              <a:avLst/>
              <a:gdLst/>
              <a:ahLst/>
              <a:cxnLst/>
              <a:rect l="l" t="t" r="r" b="b"/>
              <a:pathLst>
                <a:path w="3160" h="9223" extrusionOk="0">
                  <a:moveTo>
                    <a:pt x="2725" y="0"/>
                  </a:moveTo>
                  <a:lnTo>
                    <a:pt x="0" y="4720"/>
                  </a:lnTo>
                  <a:lnTo>
                    <a:pt x="3160" y="4720"/>
                  </a:lnTo>
                  <a:lnTo>
                    <a:pt x="560" y="9223"/>
                  </a:lnTo>
                </a:path>
              </a:pathLst>
            </a:custGeom>
            <a:noFill/>
            <a:ln w="28575" cap="flat" cmpd="sng">
              <a:solidFill>
                <a:schemeClr val="lt2"/>
              </a:solidFill>
              <a:prstDash val="solid"/>
              <a:round/>
              <a:headEnd type="none" w="med" len="med"/>
              <a:tailEnd type="none" w="med" len="med"/>
            </a:ln>
          </p:spPr>
        </p:sp>
      </p:grpSp>
      <p:sp>
        <p:nvSpPr>
          <p:cNvPr id="777" name="Google Shape;777;p40"/>
          <p:cNvSpPr/>
          <p:nvPr/>
        </p:nvSpPr>
        <p:spPr>
          <a:xfrm rot="5400000">
            <a:off x="1081177" y="1253525"/>
            <a:ext cx="741900" cy="391500"/>
          </a:xfrm>
          <a:prstGeom prst="roundRect">
            <a:avLst>
              <a:gd name="adj" fmla="val 50000"/>
            </a:avLst>
          </a:prstGeom>
          <a:solidFill>
            <a:schemeClr val="dk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24545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43"/>
        <p:cNvGrpSpPr/>
        <p:nvPr/>
      </p:nvGrpSpPr>
      <p:grpSpPr>
        <a:xfrm>
          <a:off x="0" y="0"/>
          <a:ext cx="0" cy="0"/>
          <a:chOff x="0" y="0"/>
          <a:chExt cx="0" cy="0"/>
        </a:xfrm>
      </p:grpSpPr>
      <p:sp>
        <p:nvSpPr>
          <p:cNvPr id="1544" name="Google Shape;1544;p60"/>
          <p:cNvSpPr txBox="1">
            <a:spLocks noGrp="1"/>
          </p:cNvSpPr>
          <p:nvPr>
            <p:ph type="title"/>
          </p:nvPr>
        </p:nvSpPr>
        <p:spPr>
          <a:xfrm>
            <a:off x="692918" y="533794"/>
            <a:ext cx="7717500" cy="478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Conclusão</a:t>
            </a:r>
            <a:endParaRPr dirty="0"/>
          </a:p>
        </p:txBody>
      </p:sp>
      <p:sp>
        <p:nvSpPr>
          <p:cNvPr id="1545" name="Google Shape;1545;p60"/>
          <p:cNvSpPr txBox="1">
            <a:spLocks noGrp="1"/>
          </p:cNvSpPr>
          <p:nvPr>
            <p:ph type="title" idx="2"/>
          </p:nvPr>
        </p:nvSpPr>
        <p:spPr>
          <a:xfrm>
            <a:off x="1453950" y="2832325"/>
            <a:ext cx="1845900" cy="355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Neutro</a:t>
            </a:r>
            <a:endParaRPr dirty="0"/>
          </a:p>
        </p:txBody>
      </p:sp>
      <p:sp>
        <p:nvSpPr>
          <p:cNvPr id="1546" name="Google Shape;1546;p60"/>
          <p:cNvSpPr txBox="1">
            <a:spLocks noGrp="1"/>
          </p:cNvSpPr>
          <p:nvPr>
            <p:ph type="subTitle" idx="1"/>
          </p:nvPr>
        </p:nvSpPr>
        <p:spPr>
          <a:xfrm>
            <a:off x="1391167" y="3292276"/>
            <a:ext cx="1953764" cy="674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Tendo estimado as impedâncias, é possivel concluir o estado do neutro</a:t>
            </a:r>
            <a:endParaRPr dirty="0"/>
          </a:p>
        </p:txBody>
      </p:sp>
      <p:sp>
        <p:nvSpPr>
          <p:cNvPr id="1547" name="Google Shape;1547;p60"/>
          <p:cNvSpPr txBox="1">
            <a:spLocks noGrp="1"/>
          </p:cNvSpPr>
          <p:nvPr>
            <p:ph type="title" idx="3"/>
          </p:nvPr>
        </p:nvSpPr>
        <p:spPr>
          <a:xfrm>
            <a:off x="3593715" y="2348024"/>
            <a:ext cx="1915906" cy="355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GB" dirty="0" err="1"/>
              <a:t>Adaptabilidade</a:t>
            </a:r>
            <a:endParaRPr dirty="0"/>
          </a:p>
        </p:txBody>
      </p:sp>
      <p:sp>
        <p:nvSpPr>
          <p:cNvPr id="1548" name="Google Shape;1548;p60"/>
          <p:cNvSpPr txBox="1">
            <a:spLocks noGrp="1"/>
          </p:cNvSpPr>
          <p:nvPr>
            <p:ph type="subTitle" idx="4"/>
          </p:nvPr>
        </p:nvSpPr>
        <p:spPr>
          <a:xfrm>
            <a:off x="3631361" y="2804950"/>
            <a:ext cx="1845900" cy="674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É possível formular um plano com base nas medições disponíveis</a:t>
            </a:r>
            <a:endParaRPr dirty="0"/>
          </a:p>
        </p:txBody>
      </p:sp>
      <p:sp>
        <p:nvSpPr>
          <p:cNvPr id="1549" name="Google Shape;1549;p60"/>
          <p:cNvSpPr txBox="1">
            <a:spLocks noGrp="1"/>
          </p:cNvSpPr>
          <p:nvPr>
            <p:ph type="title" idx="5"/>
          </p:nvPr>
        </p:nvSpPr>
        <p:spPr>
          <a:xfrm>
            <a:off x="5826475" y="2832325"/>
            <a:ext cx="1845900" cy="355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Erro</a:t>
            </a:r>
            <a:endParaRPr dirty="0"/>
          </a:p>
        </p:txBody>
      </p:sp>
      <p:sp>
        <p:nvSpPr>
          <p:cNvPr id="1550" name="Google Shape;1550;p60"/>
          <p:cNvSpPr txBox="1">
            <a:spLocks noGrp="1"/>
          </p:cNvSpPr>
          <p:nvPr>
            <p:ph type="subTitle" idx="6"/>
          </p:nvPr>
        </p:nvSpPr>
        <p:spPr>
          <a:xfrm>
            <a:off x="5763691" y="3242365"/>
            <a:ext cx="2044930" cy="674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Os erros obtidos estão dentro da gama de erro aceitável num modelo de rede</a:t>
            </a:r>
            <a:endParaRPr dirty="0"/>
          </a:p>
        </p:txBody>
      </p:sp>
      <p:sp>
        <p:nvSpPr>
          <p:cNvPr id="1551" name="Google Shape;1551;p60"/>
          <p:cNvSpPr/>
          <p:nvPr/>
        </p:nvSpPr>
        <p:spPr>
          <a:xfrm>
            <a:off x="4216225" y="1504525"/>
            <a:ext cx="711600" cy="7116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0"/>
          <p:cNvSpPr/>
          <p:nvPr/>
        </p:nvSpPr>
        <p:spPr>
          <a:xfrm>
            <a:off x="2021100" y="1968500"/>
            <a:ext cx="711600" cy="7116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0"/>
          <p:cNvSpPr/>
          <p:nvPr/>
        </p:nvSpPr>
        <p:spPr>
          <a:xfrm>
            <a:off x="6393625" y="1968500"/>
            <a:ext cx="711600" cy="7116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4" name="Google Shape;1554;p60"/>
          <p:cNvGrpSpPr/>
          <p:nvPr/>
        </p:nvGrpSpPr>
        <p:grpSpPr>
          <a:xfrm>
            <a:off x="713237" y="3142150"/>
            <a:ext cx="391500" cy="391500"/>
            <a:chOff x="790425" y="1928737"/>
            <a:chExt cx="391500" cy="391500"/>
          </a:xfrm>
        </p:grpSpPr>
        <p:sp>
          <p:nvSpPr>
            <p:cNvPr id="1555" name="Google Shape;1555;p60"/>
            <p:cNvSpPr/>
            <p:nvPr/>
          </p:nvSpPr>
          <p:spPr>
            <a:xfrm>
              <a:off x="790425" y="1928737"/>
              <a:ext cx="391500" cy="391500"/>
            </a:xfrm>
            <a:prstGeom prst="ellipse">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56" name="Google Shape;1556;p60"/>
            <p:cNvCxnSpPr/>
            <p:nvPr/>
          </p:nvCxnSpPr>
          <p:spPr>
            <a:xfrm rot="10800000">
              <a:off x="940563" y="2016913"/>
              <a:ext cx="0" cy="123900"/>
            </a:xfrm>
            <a:prstGeom prst="straightConnector1">
              <a:avLst/>
            </a:prstGeom>
            <a:noFill/>
            <a:ln w="28575" cap="flat" cmpd="sng">
              <a:solidFill>
                <a:schemeClr val="accent4"/>
              </a:solidFill>
              <a:prstDash val="solid"/>
              <a:round/>
              <a:headEnd type="none" w="med" len="med"/>
              <a:tailEnd type="none" w="med" len="med"/>
            </a:ln>
          </p:spPr>
        </p:cxnSp>
        <p:cxnSp>
          <p:nvCxnSpPr>
            <p:cNvPr id="1557" name="Google Shape;1557;p60"/>
            <p:cNvCxnSpPr/>
            <p:nvPr/>
          </p:nvCxnSpPr>
          <p:spPr>
            <a:xfrm rot="10800000">
              <a:off x="1031788" y="2016913"/>
              <a:ext cx="0" cy="123900"/>
            </a:xfrm>
            <a:prstGeom prst="straightConnector1">
              <a:avLst/>
            </a:prstGeom>
            <a:noFill/>
            <a:ln w="28575" cap="flat" cmpd="sng">
              <a:solidFill>
                <a:schemeClr val="accent4"/>
              </a:solidFill>
              <a:prstDash val="solid"/>
              <a:round/>
              <a:headEnd type="none" w="med" len="med"/>
              <a:tailEnd type="none" w="med" len="med"/>
            </a:ln>
          </p:spPr>
        </p:cxnSp>
        <p:cxnSp>
          <p:nvCxnSpPr>
            <p:cNvPr id="1558" name="Google Shape;1558;p60"/>
            <p:cNvCxnSpPr/>
            <p:nvPr/>
          </p:nvCxnSpPr>
          <p:spPr>
            <a:xfrm>
              <a:off x="948075" y="2232038"/>
              <a:ext cx="76200" cy="0"/>
            </a:xfrm>
            <a:prstGeom prst="straightConnector1">
              <a:avLst/>
            </a:prstGeom>
            <a:noFill/>
            <a:ln w="28575" cap="flat" cmpd="sng">
              <a:solidFill>
                <a:schemeClr val="accent4"/>
              </a:solidFill>
              <a:prstDash val="solid"/>
              <a:round/>
              <a:headEnd type="none" w="med" len="med"/>
              <a:tailEnd type="none" w="med" len="med"/>
            </a:ln>
          </p:spPr>
        </p:cxnSp>
      </p:grpSp>
      <p:grpSp>
        <p:nvGrpSpPr>
          <p:cNvPr id="1559" name="Google Shape;1559;p60"/>
          <p:cNvGrpSpPr/>
          <p:nvPr/>
        </p:nvGrpSpPr>
        <p:grpSpPr>
          <a:xfrm rot="10800000">
            <a:off x="713237" y="3682006"/>
            <a:ext cx="391500" cy="391500"/>
            <a:chOff x="8039274" y="539500"/>
            <a:chExt cx="391500" cy="391500"/>
          </a:xfrm>
        </p:grpSpPr>
        <p:sp>
          <p:nvSpPr>
            <p:cNvPr id="1560" name="Google Shape;1560;p60"/>
            <p:cNvSpPr/>
            <p:nvPr/>
          </p:nvSpPr>
          <p:spPr>
            <a:xfrm rot="-5400000">
              <a:off x="8039274" y="539500"/>
              <a:ext cx="391500" cy="3915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0"/>
            <p:cNvSpPr/>
            <p:nvPr/>
          </p:nvSpPr>
          <p:spPr>
            <a:xfrm rot="8100000">
              <a:off x="8198095" y="650391"/>
              <a:ext cx="165260" cy="169719"/>
            </a:xfrm>
            <a:custGeom>
              <a:avLst/>
              <a:gdLst/>
              <a:ahLst/>
              <a:cxnLst/>
              <a:rect l="l" t="t" r="r" b="b"/>
              <a:pathLst>
                <a:path w="12859" h="13206" extrusionOk="0">
                  <a:moveTo>
                    <a:pt x="0" y="13206"/>
                  </a:moveTo>
                  <a:lnTo>
                    <a:pt x="12859" y="13206"/>
                  </a:lnTo>
                  <a:lnTo>
                    <a:pt x="12859" y="0"/>
                  </a:lnTo>
                </a:path>
              </a:pathLst>
            </a:custGeom>
            <a:noFill/>
            <a:ln w="28575" cap="flat" cmpd="sng">
              <a:solidFill>
                <a:schemeClr val="accent6"/>
              </a:solidFill>
              <a:prstDash val="solid"/>
              <a:round/>
              <a:headEnd type="none" w="med" len="med"/>
              <a:tailEnd type="none" w="med" len="med"/>
            </a:ln>
          </p:spPr>
        </p:sp>
      </p:grpSp>
      <p:grpSp>
        <p:nvGrpSpPr>
          <p:cNvPr id="1562" name="Google Shape;1562;p60"/>
          <p:cNvGrpSpPr/>
          <p:nvPr/>
        </p:nvGrpSpPr>
        <p:grpSpPr>
          <a:xfrm>
            <a:off x="1209951" y="4218206"/>
            <a:ext cx="391500" cy="391500"/>
            <a:chOff x="7506988" y="3709225"/>
            <a:chExt cx="391500" cy="391500"/>
          </a:xfrm>
        </p:grpSpPr>
        <p:sp>
          <p:nvSpPr>
            <p:cNvPr id="1563" name="Google Shape;1563;p60"/>
            <p:cNvSpPr/>
            <p:nvPr/>
          </p:nvSpPr>
          <p:spPr>
            <a:xfrm>
              <a:off x="7506988" y="3709225"/>
              <a:ext cx="391500" cy="391500"/>
            </a:xfrm>
            <a:prstGeom prst="ellipse">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4" name="Google Shape;1564;p60"/>
            <p:cNvGrpSpPr/>
            <p:nvPr/>
          </p:nvGrpSpPr>
          <p:grpSpPr>
            <a:xfrm>
              <a:off x="7584273" y="3780491"/>
              <a:ext cx="236929" cy="248968"/>
              <a:chOff x="6916075" y="3678887"/>
              <a:chExt cx="277500" cy="291600"/>
            </a:xfrm>
          </p:grpSpPr>
          <p:cxnSp>
            <p:nvCxnSpPr>
              <p:cNvPr id="1565" name="Google Shape;1565;p60"/>
              <p:cNvCxnSpPr/>
              <p:nvPr/>
            </p:nvCxnSpPr>
            <p:spPr>
              <a:xfrm>
                <a:off x="7054825" y="3678887"/>
                <a:ext cx="0" cy="291600"/>
              </a:xfrm>
              <a:prstGeom prst="straightConnector1">
                <a:avLst/>
              </a:prstGeom>
              <a:noFill/>
              <a:ln w="28575" cap="flat" cmpd="sng">
                <a:solidFill>
                  <a:schemeClr val="lt2"/>
                </a:solidFill>
                <a:prstDash val="solid"/>
                <a:round/>
                <a:headEnd type="none" w="med" len="med"/>
                <a:tailEnd type="none" w="med" len="med"/>
              </a:ln>
            </p:spPr>
          </p:cxnSp>
          <p:cxnSp>
            <p:nvCxnSpPr>
              <p:cNvPr id="1566" name="Google Shape;1566;p60"/>
              <p:cNvCxnSpPr/>
              <p:nvPr/>
            </p:nvCxnSpPr>
            <p:spPr>
              <a:xfrm rot="10800000">
                <a:off x="6916075" y="3824687"/>
                <a:ext cx="277500" cy="0"/>
              </a:xfrm>
              <a:prstGeom prst="straightConnector1">
                <a:avLst/>
              </a:prstGeom>
              <a:noFill/>
              <a:ln w="28575" cap="flat" cmpd="sng">
                <a:solidFill>
                  <a:schemeClr val="lt2"/>
                </a:solidFill>
                <a:prstDash val="solid"/>
                <a:round/>
                <a:headEnd type="none" w="med" len="med"/>
                <a:tailEnd type="none" w="med" len="med"/>
              </a:ln>
            </p:spPr>
          </p:cxnSp>
        </p:grpSp>
      </p:grpSp>
      <p:sp>
        <p:nvSpPr>
          <p:cNvPr id="1567" name="Google Shape;1567;p60"/>
          <p:cNvSpPr/>
          <p:nvPr/>
        </p:nvSpPr>
        <p:spPr>
          <a:xfrm rot="10800000">
            <a:off x="7479905" y="4218200"/>
            <a:ext cx="391500" cy="391500"/>
          </a:xfrm>
          <a:prstGeom prst="ellipse">
            <a:avLst/>
          </a:prstGeom>
          <a:solidFill>
            <a:schemeClr val="dk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799;p77">
            <a:extLst>
              <a:ext uri="{FF2B5EF4-FFF2-40B4-BE49-F238E27FC236}">
                <a16:creationId xmlns:a16="http://schemas.microsoft.com/office/drawing/2014/main" id="{510592A0-45F1-8361-8616-7ADF2E12572A}"/>
              </a:ext>
            </a:extLst>
          </p:cNvPr>
          <p:cNvSpPr/>
          <p:nvPr/>
        </p:nvSpPr>
        <p:spPr>
          <a:xfrm>
            <a:off x="4329876" y="1644494"/>
            <a:ext cx="484247" cy="478200"/>
          </a:xfrm>
          <a:custGeom>
            <a:avLst/>
            <a:gdLst/>
            <a:ahLst/>
            <a:cxnLst/>
            <a:rect l="l" t="t" r="r" b="b"/>
            <a:pathLst>
              <a:path w="19325" h="14718" extrusionOk="0">
                <a:moveTo>
                  <a:pt x="14192" y="1133"/>
                </a:moveTo>
                <a:cubicBezTo>
                  <a:pt x="14974" y="1133"/>
                  <a:pt x="15520" y="1906"/>
                  <a:pt x="15261" y="2643"/>
                </a:cubicBezTo>
                <a:cubicBezTo>
                  <a:pt x="15131" y="3008"/>
                  <a:pt x="15403" y="3395"/>
                  <a:pt x="15792" y="3398"/>
                </a:cubicBezTo>
                <a:lnTo>
                  <a:pt x="17628" y="3398"/>
                </a:lnTo>
                <a:cubicBezTo>
                  <a:pt x="17939" y="3398"/>
                  <a:pt x="18193" y="3648"/>
                  <a:pt x="18193" y="3962"/>
                </a:cubicBezTo>
                <a:lnTo>
                  <a:pt x="18193" y="10756"/>
                </a:lnTo>
                <a:cubicBezTo>
                  <a:pt x="18193" y="11070"/>
                  <a:pt x="17939" y="11324"/>
                  <a:pt x="17628" y="11324"/>
                </a:cubicBezTo>
                <a:lnTo>
                  <a:pt x="10230" y="11324"/>
                </a:lnTo>
                <a:lnTo>
                  <a:pt x="10230" y="9624"/>
                </a:lnTo>
                <a:cubicBezTo>
                  <a:pt x="11480" y="9624"/>
                  <a:pt x="12492" y="8609"/>
                  <a:pt x="12492" y="7359"/>
                </a:cubicBezTo>
                <a:cubicBezTo>
                  <a:pt x="12492" y="6109"/>
                  <a:pt x="11480" y="5095"/>
                  <a:pt x="10230" y="5095"/>
                </a:cubicBezTo>
                <a:lnTo>
                  <a:pt x="10230" y="3398"/>
                </a:lnTo>
                <a:lnTo>
                  <a:pt x="12592" y="3398"/>
                </a:lnTo>
                <a:cubicBezTo>
                  <a:pt x="12981" y="3395"/>
                  <a:pt x="13253" y="3008"/>
                  <a:pt x="13123" y="2643"/>
                </a:cubicBezTo>
                <a:cubicBezTo>
                  <a:pt x="12863" y="1906"/>
                  <a:pt x="13410" y="1133"/>
                  <a:pt x="14192" y="1133"/>
                </a:cubicBezTo>
                <a:close/>
                <a:moveTo>
                  <a:pt x="9098" y="3398"/>
                </a:moveTo>
                <a:lnTo>
                  <a:pt x="9098" y="5759"/>
                </a:lnTo>
                <a:cubicBezTo>
                  <a:pt x="9098" y="6082"/>
                  <a:pt x="9363" y="6323"/>
                  <a:pt x="9663" y="6323"/>
                </a:cubicBezTo>
                <a:cubicBezTo>
                  <a:pt x="9726" y="6323"/>
                  <a:pt x="9790" y="6313"/>
                  <a:pt x="9853" y="6290"/>
                </a:cubicBezTo>
                <a:cubicBezTo>
                  <a:pt x="9979" y="6247"/>
                  <a:pt x="10105" y="6226"/>
                  <a:pt x="10229" y="6226"/>
                </a:cubicBezTo>
                <a:cubicBezTo>
                  <a:pt x="10828" y="6226"/>
                  <a:pt x="11357" y="6708"/>
                  <a:pt x="11360" y="7353"/>
                </a:cubicBezTo>
                <a:cubicBezTo>
                  <a:pt x="11362" y="8003"/>
                  <a:pt x="10832" y="8493"/>
                  <a:pt x="10229" y="8493"/>
                </a:cubicBezTo>
                <a:cubicBezTo>
                  <a:pt x="10108" y="8493"/>
                  <a:pt x="9985" y="8473"/>
                  <a:pt x="9862" y="8431"/>
                </a:cubicBezTo>
                <a:cubicBezTo>
                  <a:pt x="9829" y="8419"/>
                  <a:pt x="9796" y="8410"/>
                  <a:pt x="9759" y="8404"/>
                </a:cubicBezTo>
                <a:cubicBezTo>
                  <a:pt x="9726" y="8398"/>
                  <a:pt x="9692" y="8395"/>
                  <a:pt x="9659" y="8395"/>
                </a:cubicBezTo>
                <a:cubicBezTo>
                  <a:pt x="9350" y="8395"/>
                  <a:pt x="9090" y="8653"/>
                  <a:pt x="9098" y="8975"/>
                </a:cubicBezTo>
                <a:lnTo>
                  <a:pt x="9098" y="11324"/>
                </a:lnTo>
                <a:lnTo>
                  <a:pt x="6737" y="11324"/>
                </a:lnTo>
                <a:cubicBezTo>
                  <a:pt x="6344" y="11324"/>
                  <a:pt x="6073" y="11710"/>
                  <a:pt x="6202" y="12079"/>
                </a:cubicBezTo>
                <a:cubicBezTo>
                  <a:pt x="6462" y="12813"/>
                  <a:pt x="5916" y="13585"/>
                  <a:pt x="5134" y="13585"/>
                </a:cubicBezTo>
                <a:cubicBezTo>
                  <a:pt x="4352" y="13585"/>
                  <a:pt x="3805" y="12813"/>
                  <a:pt x="4065" y="12079"/>
                </a:cubicBezTo>
                <a:cubicBezTo>
                  <a:pt x="4195" y="11710"/>
                  <a:pt x="3923" y="11324"/>
                  <a:pt x="3533" y="11324"/>
                </a:cubicBezTo>
                <a:lnTo>
                  <a:pt x="1700" y="11324"/>
                </a:lnTo>
                <a:cubicBezTo>
                  <a:pt x="1386" y="11324"/>
                  <a:pt x="1133" y="11070"/>
                  <a:pt x="1133" y="10756"/>
                </a:cubicBezTo>
                <a:lnTo>
                  <a:pt x="1133" y="3962"/>
                </a:lnTo>
                <a:cubicBezTo>
                  <a:pt x="1133" y="3648"/>
                  <a:pt x="1386" y="3398"/>
                  <a:pt x="1700" y="3398"/>
                </a:cubicBezTo>
                <a:lnTo>
                  <a:pt x="2941" y="3398"/>
                </a:lnTo>
                <a:cubicBezTo>
                  <a:pt x="2570" y="4829"/>
                  <a:pt x="3654" y="6227"/>
                  <a:pt x="5134" y="6227"/>
                </a:cubicBezTo>
                <a:cubicBezTo>
                  <a:pt x="6613" y="6227"/>
                  <a:pt x="7697" y="4829"/>
                  <a:pt x="7326" y="3398"/>
                </a:cubicBezTo>
                <a:close/>
                <a:moveTo>
                  <a:pt x="14192" y="1"/>
                </a:moveTo>
                <a:cubicBezTo>
                  <a:pt x="12942" y="1"/>
                  <a:pt x="11927" y="1012"/>
                  <a:pt x="11927" y="2266"/>
                </a:cubicBezTo>
                <a:lnTo>
                  <a:pt x="6399" y="2266"/>
                </a:lnTo>
                <a:cubicBezTo>
                  <a:pt x="5910" y="2266"/>
                  <a:pt x="5650" y="2842"/>
                  <a:pt x="5979" y="3208"/>
                </a:cubicBezTo>
                <a:cubicBezTo>
                  <a:pt x="6631" y="3938"/>
                  <a:pt x="6112" y="5095"/>
                  <a:pt x="5134" y="5095"/>
                </a:cubicBezTo>
                <a:cubicBezTo>
                  <a:pt x="4155" y="5095"/>
                  <a:pt x="3636" y="3938"/>
                  <a:pt x="4291" y="3208"/>
                </a:cubicBezTo>
                <a:cubicBezTo>
                  <a:pt x="4617" y="2842"/>
                  <a:pt x="4358" y="2266"/>
                  <a:pt x="3868" y="2266"/>
                </a:cubicBezTo>
                <a:lnTo>
                  <a:pt x="1700" y="2266"/>
                </a:lnTo>
                <a:cubicBezTo>
                  <a:pt x="761" y="2266"/>
                  <a:pt x="1" y="3023"/>
                  <a:pt x="1" y="3962"/>
                </a:cubicBezTo>
                <a:lnTo>
                  <a:pt x="1" y="10756"/>
                </a:lnTo>
                <a:cubicBezTo>
                  <a:pt x="1" y="11695"/>
                  <a:pt x="761" y="12453"/>
                  <a:pt x="1700" y="12456"/>
                </a:cubicBezTo>
                <a:lnTo>
                  <a:pt x="2869" y="12456"/>
                </a:lnTo>
                <a:cubicBezTo>
                  <a:pt x="2869" y="13706"/>
                  <a:pt x="3884" y="14718"/>
                  <a:pt x="5134" y="14718"/>
                </a:cubicBezTo>
                <a:cubicBezTo>
                  <a:pt x="6384" y="14718"/>
                  <a:pt x="7398" y="13706"/>
                  <a:pt x="7398" y="12456"/>
                </a:cubicBezTo>
                <a:lnTo>
                  <a:pt x="17628" y="12456"/>
                </a:lnTo>
                <a:cubicBezTo>
                  <a:pt x="18564" y="12453"/>
                  <a:pt x="19325" y="11695"/>
                  <a:pt x="19325" y="10756"/>
                </a:cubicBezTo>
                <a:lnTo>
                  <a:pt x="19325" y="3962"/>
                </a:lnTo>
                <a:cubicBezTo>
                  <a:pt x="19325" y="3023"/>
                  <a:pt x="18564" y="2266"/>
                  <a:pt x="17628" y="2266"/>
                </a:cubicBezTo>
                <a:lnTo>
                  <a:pt x="16457" y="2266"/>
                </a:lnTo>
                <a:cubicBezTo>
                  <a:pt x="16457" y="1012"/>
                  <a:pt x="15442" y="1"/>
                  <a:pt x="14192"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 name="Google Shape;11487;p79">
            <a:extLst>
              <a:ext uri="{FF2B5EF4-FFF2-40B4-BE49-F238E27FC236}">
                <a16:creationId xmlns:a16="http://schemas.microsoft.com/office/drawing/2014/main" id="{5D81ED9C-CF53-F33C-A2BC-4B724D60483D}"/>
              </a:ext>
            </a:extLst>
          </p:cNvPr>
          <p:cNvGrpSpPr/>
          <p:nvPr/>
        </p:nvGrpSpPr>
        <p:grpSpPr>
          <a:xfrm>
            <a:off x="2137578" y="2092214"/>
            <a:ext cx="498943" cy="424022"/>
            <a:chOff x="2139425" y="2682250"/>
            <a:chExt cx="298550" cy="296150"/>
          </a:xfrm>
          <a:solidFill>
            <a:schemeClr val="tx1"/>
          </a:solidFill>
        </p:grpSpPr>
        <p:sp>
          <p:nvSpPr>
            <p:cNvPr id="7" name="Google Shape;11488;p79">
              <a:extLst>
                <a:ext uri="{FF2B5EF4-FFF2-40B4-BE49-F238E27FC236}">
                  <a16:creationId xmlns:a16="http://schemas.microsoft.com/office/drawing/2014/main" id="{06CCADD0-8E96-375A-405B-964D148AFA7C}"/>
                </a:ext>
              </a:extLst>
            </p:cNvPr>
            <p:cNvSpPr/>
            <p:nvPr/>
          </p:nvSpPr>
          <p:spPr>
            <a:xfrm>
              <a:off x="2139425" y="2787000"/>
              <a:ext cx="159125" cy="191400"/>
            </a:xfrm>
            <a:custGeom>
              <a:avLst/>
              <a:gdLst/>
              <a:ahLst/>
              <a:cxnLst/>
              <a:rect l="l" t="t" r="r" b="b"/>
              <a:pathLst>
                <a:path w="6365" h="7656" extrusionOk="0">
                  <a:moveTo>
                    <a:pt x="3214" y="630"/>
                  </a:moveTo>
                  <a:cubicBezTo>
                    <a:pt x="3813" y="630"/>
                    <a:pt x="4286" y="1103"/>
                    <a:pt x="4286" y="1670"/>
                  </a:cubicBezTo>
                  <a:cubicBezTo>
                    <a:pt x="4286" y="2206"/>
                    <a:pt x="3813" y="2678"/>
                    <a:pt x="3214" y="2678"/>
                  </a:cubicBezTo>
                  <a:cubicBezTo>
                    <a:pt x="2647" y="2678"/>
                    <a:pt x="2175" y="2206"/>
                    <a:pt x="2175" y="1670"/>
                  </a:cubicBezTo>
                  <a:cubicBezTo>
                    <a:pt x="2175" y="1166"/>
                    <a:pt x="2647" y="630"/>
                    <a:pt x="3214" y="630"/>
                  </a:cubicBezTo>
                  <a:close/>
                  <a:moveTo>
                    <a:pt x="3183" y="3403"/>
                  </a:moveTo>
                  <a:cubicBezTo>
                    <a:pt x="4538" y="3403"/>
                    <a:pt x="5609" y="4506"/>
                    <a:pt x="5609" y="5829"/>
                  </a:cubicBezTo>
                  <a:lnTo>
                    <a:pt x="5609" y="6931"/>
                  </a:lnTo>
                  <a:lnTo>
                    <a:pt x="757" y="6931"/>
                  </a:lnTo>
                  <a:lnTo>
                    <a:pt x="757" y="5829"/>
                  </a:lnTo>
                  <a:cubicBezTo>
                    <a:pt x="757" y="4506"/>
                    <a:pt x="1860" y="3403"/>
                    <a:pt x="3183" y="3403"/>
                  </a:cubicBezTo>
                  <a:close/>
                  <a:moveTo>
                    <a:pt x="3183" y="0"/>
                  </a:moveTo>
                  <a:cubicBezTo>
                    <a:pt x="2238" y="0"/>
                    <a:pt x="1419" y="788"/>
                    <a:pt x="1419" y="1733"/>
                  </a:cubicBezTo>
                  <a:cubicBezTo>
                    <a:pt x="1419" y="2206"/>
                    <a:pt x="1608" y="2678"/>
                    <a:pt x="1954" y="2993"/>
                  </a:cubicBezTo>
                  <a:cubicBezTo>
                    <a:pt x="820" y="3466"/>
                    <a:pt x="1" y="4569"/>
                    <a:pt x="1" y="5892"/>
                  </a:cubicBezTo>
                  <a:lnTo>
                    <a:pt x="1" y="7309"/>
                  </a:lnTo>
                  <a:cubicBezTo>
                    <a:pt x="64" y="7498"/>
                    <a:pt x="222" y="7656"/>
                    <a:pt x="442" y="7656"/>
                  </a:cubicBezTo>
                  <a:lnTo>
                    <a:pt x="6018" y="7656"/>
                  </a:lnTo>
                  <a:cubicBezTo>
                    <a:pt x="6207" y="7656"/>
                    <a:pt x="6365" y="7498"/>
                    <a:pt x="6365" y="7309"/>
                  </a:cubicBezTo>
                  <a:lnTo>
                    <a:pt x="6365" y="5892"/>
                  </a:lnTo>
                  <a:cubicBezTo>
                    <a:pt x="6365" y="4569"/>
                    <a:pt x="5546" y="3466"/>
                    <a:pt x="4412" y="2993"/>
                  </a:cubicBezTo>
                  <a:cubicBezTo>
                    <a:pt x="4758" y="2647"/>
                    <a:pt x="4947" y="2206"/>
                    <a:pt x="4947" y="1733"/>
                  </a:cubicBezTo>
                  <a:cubicBezTo>
                    <a:pt x="4947" y="788"/>
                    <a:pt x="4160" y="0"/>
                    <a:pt x="31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489;p79">
              <a:extLst>
                <a:ext uri="{FF2B5EF4-FFF2-40B4-BE49-F238E27FC236}">
                  <a16:creationId xmlns:a16="http://schemas.microsoft.com/office/drawing/2014/main" id="{4BB6342D-551F-4E71-5535-5090090AEC20}"/>
                </a:ext>
              </a:extLst>
            </p:cNvPr>
            <p:cNvSpPr/>
            <p:nvPr/>
          </p:nvSpPr>
          <p:spPr>
            <a:xfrm>
              <a:off x="2280425" y="2682250"/>
              <a:ext cx="157550" cy="155975"/>
            </a:xfrm>
            <a:custGeom>
              <a:avLst/>
              <a:gdLst/>
              <a:ahLst/>
              <a:cxnLst/>
              <a:rect l="l" t="t" r="r" b="b"/>
              <a:pathLst>
                <a:path w="6302" h="6239" extrusionOk="0">
                  <a:moveTo>
                    <a:pt x="3182" y="662"/>
                  </a:moveTo>
                  <a:cubicBezTo>
                    <a:pt x="4506" y="662"/>
                    <a:pt x="5608" y="1764"/>
                    <a:pt x="5608" y="3088"/>
                  </a:cubicBezTo>
                  <a:cubicBezTo>
                    <a:pt x="5577" y="4442"/>
                    <a:pt x="4474" y="5545"/>
                    <a:pt x="3151" y="5545"/>
                  </a:cubicBezTo>
                  <a:cubicBezTo>
                    <a:pt x="2710" y="5545"/>
                    <a:pt x="2300" y="5419"/>
                    <a:pt x="1954" y="5230"/>
                  </a:cubicBezTo>
                  <a:cubicBezTo>
                    <a:pt x="1891" y="5198"/>
                    <a:pt x="1796" y="5198"/>
                    <a:pt x="1733" y="5198"/>
                  </a:cubicBezTo>
                  <a:lnTo>
                    <a:pt x="946" y="5388"/>
                  </a:lnTo>
                  <a:lnTo>
                    <a:pt x="1166" y="4663"/>
                  </a:lnTo>
                  <a:cubicBezTo>
                    <a:pt x="1198" y="4568"/>
                    <a:pt x="1166" y="4474"/>
                    <a:pt x="1135" y="4411"/>
                  </a:cubicBezTo>
                  <a:cubicBezTo>
                    <a:pt x="883" y="4001"/>
                    <a:pt x="725" y="3560"/>
                    <a:pt x="725" y="3088"/>
                  </a:cubicBezTo>
                  <a:cubicBezTo>
                    <a:pt x="725" y="1764"/>
                    <a:pt x="1828" y="662"/>
                    <a:pt x="3182" y="662"/>
                  </a:cubicBezTo>
                  <a:close/>
                  <a:moveTo>
                    <a:pt x="3151" y="0"/>
                  </a:moveTo>
                  <a:cubicBezTo>
                    <a:pt x="1418" y="0"/>
                    <a:pt x="32" y="1418"/>
                    <a:pt x="32" y="3088"/>
                  </a:cubicBezTo>
                  <a:cubicBezTo>
                    <a:pt x="32" y="3655"/>
                    <a:pt x="158" y="4159"/>
                    <a:pt x="410" y="4631"/>
                  </a:cubicBezTo>
                  <a:lnTo>
                    <a:pt x="32" y="5766"/>
                  </a:lnTo>
                  <a:cubicBezTo>
                    <a:pt x="0" y="5892"/>
                    <a:pt x="32" y="6018"/>
                    <a:pt x="95" y="6144"/>
                  </a:cubicBezTo>
                  <a:cubicBezTo>
                    <a:pt x="189" y="6207"/>
                    <a:pt x="315" y="6238"/>
                    <a:pt x="473" y="6238"/>
                  </a:cubicBezTo>
                  <a:lnTo>
                    <a:pt x="1765" y="5923"/>
                  </a:lnTo>
                  <a:cubicBezTo>
                    <a:pt x="2206" y="6175"/>
                    <a:pt x="2678" y="6238"/>
                    <a:pt x="3182" y="6238"/>
                  </a:cubicBezTo>
                  <a:cubicBezTo>
                    <a:pt x="4915" y="6238"/>
                    <a:pt x="6301" y="4820"/>
                    <a:pt x="6301" y="3151"/>
                  </a:cubicBezTo>
                  <a:cubicBezTo>
                    <a:pt x="6238" y="1418"/>
                    <a:pt x="4884" y="0"/>
                    <a:pt x="31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490;p79">
              <a:extLst>
                <a:ext uri="{FF2B5EF4-FFF2-40B4-BE49-F238E27FC236}">
                  <a16:creationId xmlns:a16="http://schemas.microsoft.com/office/drawing/2014/main" id="{C472A3CD-B97A-3676-0D83-BA2B6CF4AE6C}"/>
                </a:ext>
              </a:extLst>
            </p:cNvPr>
            <p:cNvSpPr/>
            <p:nvPr/>
          </p:nvSpPr>
          <p:spPr>
            <a:xfrm>
              <a:off x="2349725" y="2725550"/>
              <a:ext cx="18150" cy="17375"/>
            </a:xfrm>
            <a:custGeom>
              <a:avLst/>
              <a:gdLst/>
              <a:ahLst/>
              <a:cxnLst/>
              <a:rect l="l" t="t" r="r" b="b"/>
              <a:pathLst>
                <a:path w="726" h="695" extrusionOk="0">
                  <a:moveTo>
                    <a:pt x="379" y="1"/>
                  </a:moveTo>
                  <a:cubicBezTo>
                    <a:pt x="158" y="1"/>
                    <a:pt x="1" y="158"/>
                    <a:pt x="1" y="348"/>
                  </a:cubicBezTo>
                  <a:cubicBezTo>
                    <a:pt x="1" y="537"/>
                    <a:pt x="158" y="694"/>
                    <a:pt x="379" y="694"/>
                  </a:cubicBezTo>
                  <a:cubicBezTo>
                    <a:pt x="568" y="694"/>
                    <a:pt x="725" y="537"/>
                    <a:pt x="725" y="348"/>
                  </a:cubicBezTo>
                  <a:cubicBezTo>
                    <a:pt x="725" y="158"/>
                    <a:pt x="568" y="1"/>
                    <a:pt x="3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491;p79">
              <a:extLst>
                <a:ext uri="{FF2B5EF4-FFF2-40B4-BE49-F238E27FC236}">
                  <a16:creationId xmlns:a16="http://schemas.microsoft.com/office/drawing/2014/main" id="{FE3CDCD2-19D5-26EA-9AFD-B026236BFF6F}"/>
                </a:ext>
              </a:extLst>
            </p:cNvPr>
            <p:cNvSpPr/>
            <p:nvPr/>
          </p:nvSpPr>
          <p:spPr>
            <a:xfrm>
              <a:off x="2349725" y="2751550"/>
              <a:ext cx="18150" cy="52800"/>
            </a:xfrm>
            <a:custGeom>
              <a:avLst/>
              <a:gdLst/>
              <a:ahLst/>
              <a:cxnLst/>
              <a:rect l="l" t="t" r="r" b="b"/>
              <a:pathLst>
                <a:path w="726" h="2112" extrusionOk="0">
                  <a:moveTo>
                    <a:pt x="379" y="1"/>
                  </a:moveTo>
                  <a:cubicBezTo>
                    <a:pt x="158" y="1"/>
                    <a:pt x="1" y="158"/>
                    <a:pt x="1" y="379"/>
                  </a:cubicBezTo>
                  <a:lnTo>
                    <a:pt x="1" y="1733"/>
                  </a:lnTo>
                  <a:cubicBezTo>
                    <a:pt x="1" y="1954"/>
                    <a:pt x="158" y="2111"/>
                    <a:pt x="379" y="2111"/>
                  </a:cubicBezTo>
                  <a:cubicBezTo>
                    <a:pt x="568" y="2111"/>
                    <a:pt x="725" y="1954"/>
                    <a:pt x="725" y="1733"/>
                  </a:cubicBezTo>
                  <a:lnTo>
                    <a:pt x="725" y="379"/>
                  </a:lnTo>
                  <a:cubicBezTo>
                    <a:pt x="725" y="158"/>
                    <a:pt x="568" y="1"/>
                    <a:pt x="3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12647;p83">
            <a:extLst>
              <a:ext uri="{FF2B5EF4-FFF2-40B4-BE49-F238E27FC236}">
                <a16:creationId xmlns:a16="http://schemas.microsoft.com/office/drawing/2014/main" id="{FB51141D-EFE7-52DD-110D-0A9EF2C8200D}"/>
              </a:ext>
            </a:extLst>
          </p:cNvPr>
          <p:cNvSpPr/>
          <p:nvPr/>
        </p:nvSpPr>
        <p:spPr>
          <a:xfrm>
            <a:off x="6530340" y="2055370"/>
            <a:ext cx="491322" cy="493520"/>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4944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43"/>
          <p:cNvSpPr txBox="1">
            <a:spLocks noGrp="1"/>
          </p:cNvSpPr>
          <p:nvPr>
            <p:ph type="title"/>
          </p:nvPr>
        </p:nvSpPr>
        <p:spPr>
          <a:xfrm>
            <a:off x="713225" y="539500"/>
            <a:ext cx="7717500" cy="478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Motivação</a:t>
            </a:r>
            <a:endParaRPr dirty="0"/>
          </a:p>
        </p:txBody>
      </p:sp>
      <p:cxnSp>
        <p:nvCxnSpPr>
          <p:cNvPr id="839" name="Google Shape;839;p43"/>
          <p:cNvCxnSpPr/>
          <p:nvPr/>
        </p:nvCxnSpPr>
        <p:spPr>
          <a:xfrm>
            <a:off x="-45875" y="3259725"/>
            <a:ext cx="6549600" cy="0"/>
          </a:xfrm>
          <a:prstGeom prst="straightConnector1">
            <a:avLst/>
          </a:prstGeom>
          <a:noFill/>
          <a:ln w="28575" cap="flat" cmpd="sng">
            <a:solidFill>
              <a:schemeClr val="dk2"/>
            </a:solidFill>
            <a:prstDash val="solid"/>
            <a:round/>
            <a:headEnd type="none" w="med" len="med"/>
            <a:tailEnd type="none" w="med" len="med"/>
          </a:ln>
        </p:spPr>
      </p:cxnSp>
      <p:sp>
        <p:nvSpPr>
          <p:cNvPr id="840" name="Google Shape;840;p43"/>
          <p:cNvSpPr/>
          <p:nvPr/>
        </p:nvSpPr>
        <p:spPr>
          <a:xfrm rot="10800000">
            <a:off x="1670225" y="3063975"/>
            <a:ext cx="391500" cy="391500"/>
          </a:xfrm>
          <a:prstGeom prst="ellipse">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txBox="1"/>
          <p:nvPr/>
        </p:nvSpPr>
        <p:spPr>
          <a:xfrm>
            <a:off x="628652" y="1952638"/>
            <a:ext cx="2454369" cy="353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dirty="0">
                <a:solidFill>
                  <a:srgbClr val="EEC242"/>
                </a:solidFill>
                <a:latin typeface="DM Sans"/>
                <a:ea typeface="DM Sans"/>
                <a:cs typeface="DM Sans"/>
                <a:sym typeface="DM Sans"/>
              </a:rPr>
              <a:t>Estimação de estado</a:t>
            </a:r>
            <a:endParaRPr sz="1800" b="1" dirty="0">
              <a:solidFill>
                <a:srgbClr val="EEC242"/>
              </a:solidFill>
              <a:latin typeface="DM Sans"/>
              <a:ea typeface="DM Sans"/>
              <a:cs typeface="DM Sans"/>
              <a:sym typeface="DM Sans"/>
            </a:endParaRPr>
          </a:p>
        </p:txBody>
      </p:sp>
      <p:sp>
        <p:nvSpPr>
          <p:cNvPr id="842" name="Google Shape;842;p43"/>
          <p:cNvSpPr txBox="1"/>
          <p:nvPr/>
        </p:nvSpPr>
        <p:spPr>
          <a:xfrm>
            <a:off x="603648" y="2316050"/>
            <a:ext cx="2504375" cy="484800"/>
          </a:xfrm>
          <a:prstGeom prst="rect">
            <a:avLst/>
          </a:prstGeom>
          <a:noFill/>
          <a:ln>
            <a:noFill/>
          </a:ln>
        </p:spPr>
        <p:txBody>
          <a:bodyPr spcFirstLastPara="1" wrap="square" lIns="0" tIns="0" rIns="0" bIns="0" anchor="ctr" anchorCtr="0">
            <a:noAutofit/>
          </a:bodyPr>
          <a:lstStyle/>
          <a:p>
            <a:pPr lvl="0" algn="ctr"/>
            <a:r>
              <a:rPr lang="pt-BR" dirty="0">
                <a:solidFill>
                  <a:srgbClr val="FFFFFF"/>
                </a:solidFill>
                <a:latin typeface="DM Sans"/>
                <a:ea typeface="DM Sans"/>
                <a:cs typeface="DM Sans"/>
                <a:sym typeface="DM Sans"/>
              </a:rPr>
              <a:t>Determinar o comportamento da rede em tempo real a partir de medições limitadas</a:t>
            </a:r>
            <a:endParaRPr dirty="0">
              <a:solidFill>
                <a:srgbClr val="FFFFFF"/>
              </a:solidFill>
              <a:latin typeface="DM Sans"/>
              <a:ea typeface="DM Sans"/>
              <a:cs typeface="DM Sans"/>
              <a:sym typeface="DM Sans"/>
            </a:endParaRPr>
          </a:p>
        </p:txBody>
      </p:sp>
      <p:sp>
        <p:nvSpPr>
          <p:cNvPr id="843" name="Google Shape;843;p43"/>
          <p:cNvSpPr txBox="1"/>
          <p:nvPr/>
        </p:nvSpPr>
        <p:spPr>
          <a:xfrm>
            <a:off x="1670225" y="3083175"/>
            <a:ext cx="391500" cy="353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600" b="1">
                <a:solidFill>
                  <a:srgbClr val="21B793"/>
                </a:solidFill>
                <a:latin typeface="DM Sans"/>
                <a:ea typeface="DM Sans"/>
                <a:cs typeface="DM Sans"/>
                <a:sym typeface="DM Sans"/>
              </a:rPr>
              <a:t>4</a:t>
            </a:r>
            <a:endParaRPr sz="1600" b="1">
              <a:solidFill>
                <a:srgbClr val="21B793"/>
              </a:solidFill>
              <a:latin typeface="DM Sans"/>
              <a:ea typeface="DM Sans"/>
              <a:cs typeface="DM Sans"/>
              <a:sym typeface="DM Sans"/>
            </a:endParaRPr>
          </a:p>
        </p:txBody>
      </p:sp>
      <p:sp>
        <p:nvSpPr>
          <p:cNvPr id="844" name="Google Shape;844;p43"/>
          <p:cNvSpPr txBox="1"/>
          <p:nvPr/>
        </p:nvSpPr>
        <p:spPr>
          <a:xfrm>
            <a:off x="3419250" y="1952638"/>
            <a:ext cx="2305500" cy="353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dirty="0">
                <a:solidFill>
                  <a:srgbClr val="EEC242"/>
                </a:solidFill>
                <a:latin typeface="DM Sans"/>
                <a:ea typeface="DM Sans"/>
                <a:cs typeface="DM Sans"/>
                <a:sym typeface="DM Sans"/>
              </a:rPr>
              <a:t>Modelo de Rede</a:t>
            </a:r>
            <a:endParaRPr sz="1800" b="1" dirty="0">
              <a:solidFill>
                <a:srgbClr val="EEC242"/>
              </a:solidFill>
              <a:latin typeface="DM Sans"/>
              <a:ea typeface="DM Sans"/>
              <a:cs typeface="DM Sans"/>
              <a:sym typeface="DM Sans"/>
            </a:endParaRPr>
          </a:p>
        </p:txBody>
      </p:sp>
      <p:sp>
        <p:nvSpPr>
          <p:cNvPr id="845" name="Google Shape;845;p43"/>
          <p:cNvSpPr txBox="1"/>
          <p:nvPr/>
        </p:nvSpPr>
        <p:spPr>
          <a:xfrm>
            <a:off x="3263610" y="2316050"/>
            <a:ext cx="2616729" cy="484800"/>
          </a:xfrm>
          <a:prstGeom prst="rect">
            <a:avLst/>
          </a:prstGeom>
          <a:noFill/>
          <a:ln>
            <a:noFill/>
          </a:ln>
        </p:spPr>
        <p:txBody>
          <a:bodyPr spcFirstLastPara="1" wrap="square" lIns="0" tIns="0" rIns="0" bIns="0" anchor="ctr" anchorCtr="0">
            <a:noAutofit/>
          </a:bodyPr>
          <a:lstStyle/>
          <a:p>
            <a:pPr lvl="0" algn="ctr"/>
            <a:r>
              <a:rPr lang="pt-BR" dirty="0">
                <a:solidFill>
                  <a:srgbClr val="FFFFFF"/>
                </a:solidFill>
                <a:latin typeface="DM Sans"/>
                <a:ea typeface="DM Sans"/>
                <a:cs typeface="DM Sans"/>
                <a:sym typeface="DM Sans"/>
              </a:rPr>
              <a:t>Representação matemática da estrutura e do comportamento  elétrico dos componentes</a:t>
            </a:r>
            <a:endParaRPr dirty="0">
              <a:solidFill>
                <a:srgbClr val="FFFFFF"/>
              </a:solidFill>
              <a:latin typeface="DM Sans"/>
              <a:ea typeface="DM Sans"/>
              <a:cs typeface="DM Sans"/>
              <a:sym typeface="DM Sans"/>
            </a:endParaRPr>
          </a:p>
        </p:txBody>
      </p:sp>
      <p:sp>
        <p:nvSpPr>
          <p:cNvPr id="846" name="Google Shape;846;p43"/>
          <p:cNvSpPr/>
          <p:nvPr/>
        </p:nvSpPr>
        <p:spPr>
          <a:xfrm rot="10800000">
            <a:off x="4376225" y="3063975"/>
            <a:ext cx="391500" cy="391500"/>
          </a:xfrm>
          <a:prstGeom prst="ellipse">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3"/>
          <p:cNvSpPr txBox="1"/>
          <p:nvPr/>
        </p:nvSpPr>
        <p:spPr>
          <a:xfrm>
            <a:off x="4376225" y="3083175"/>
            <a:ext cx="391500" cy="353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600" b="1">
                <a:solidFill>
                  <a:srgbClr val="21B793"/>
                </a:solidFill>
                <a:latin typeface="DM Sans"/>
                <a:ea typeface="DM Sans"/>
                <a:cs typeface="DM Sans"/>
                <a:sym typeface="DM Sans"/>
              </a:rPr>
              <a:t>5</a:t>
            </a:r>
            <a:endParaRPr sz="1600" b="1">
              <a:solidFill>
                <a:srgbClr val="21B793"/>
              </a:solidFill>
              <a:latin typeface="DM Sans"/>
              <a:ea typeface="DM Sans"/>
              <a:cs typeface="DM Sans"/>
              <a:sym typeface="DM Sans"/>
            </a:endParaRPr>
          </a:p>
        </p:txBody>
      </p:sp>
      <p:sp>
        <p:nvSpPr>
          <p:cNvPr id="848" name="Google Shape;848;p43"/>
          <p:cNvSpPr/>
          <p:nvPr/>
        </p:nvSpPr>
        <p:spPr>
          <a:xfrm rot="-2700000">
            <a:off x="6302670" y="3174865"/>
            <a:ext cx="165260" cy="169719"/>
          </a:xfrm>
          <a:custGeom>
            <a:avLst/>
            <a:gdLst/>
            <a:ahLst/>
            <a:cxnLst/>
            <a:rect l="l" t="t" r="r" b="b"/>
            <a:pathLst>
              <a:path w="12859" h="13206" extrusionOk="0">
                <a:moveTo>
                  <a:pt x="0" y="13206"/>
                </a:moveTo>
                <a:lnTo>
                  <a:pt x="12859" y="13206"/>
                </a:lnTo>
                <a:lnTo>
                  <a:pt x="12859" y="0"/>
                </a:lnTo>
              </a:path>
            </a:pathLst>
          </a:custGeom>
          <a:noFill/>
          <a:ln w="28575" cap="flat" cmpd="sng">
            <a:solidFill>
              <a:schemeClr val="dk2"/>
            </a:solidFill>
            <a:prstDash val="solid"/>
            <a:round/>
            <a:headEnd type="none" w="med" len="med"/>
            <a:tailEnd type="none" w="med" len="med"/>
          </a:ln>
        </p:spPr>
      </p:sp>
      <p:sp>
        <p:nvSpPr>
          <p:cNvPr id="849" name="Google Shape;849;p43"/>
          <p:cNvSpPr txBox="1"/>
          <p:nvPr/>
        </p:nvSpPr>
        <p:spPr>
          <a:xfrm>
            <a:off x="6579474" y="3015050"/>
            <a:ext cx="1063271" cy="484800"/>
          </a:xfrm>
          <a:prstGeom prst="rect">
            <a:avLst/>
          </a:prstGeom>
          <a:noFill/>
          <a:ln>
            <a:noFill/>
          </a:ln>
        </p:spPr>
        <p:txBody>
          <a:bodyPr spcFirstLastPara="1" wrap="square" lIns="0" tIns="0" rIns="0" bIns="0" anchor="ctr" anchorCtr="0">
            <a:noAutofit/>
          </a:bodyPr>
          <a:lstStyle/>
          <a:p>
            <a:pPr lvl="0" algn="ctr"/>
            <a:r>
              <a:rPr lang="pt-BR" sz="1800" b="1" dirty="0">
                <a:solidFill>
                  <a:srgbClr val="EEC242"/>
                </a:solidFill>
                <a:latin typeface="DM Sans"/>
                <a:ea typeface="DM Sans"/>
                <a:cs typeface="DM Sans"/>
                <a:sym typeface="DM Sans"/>
              </a:rPr>
              <a:t>Analítica de Dados</a:t>
            </a:r>
            <a:endParaRPr sz="1800" b="1" dirty="0">
              <a:solidFill>
                <a:srgbClr val="EEC242"/>
              </a:solidFill>
              <a:latin typeface="DM Sans"/>
              <a:ea typeface="DM Sans"/>
              <a:cs typeface="DM Sans"/>
              <a:sym typeface="DM Sans"/>
            </a:endParaRPr>
          </a:p>
        </p:txBody>
      </p:sp>
      <p:sp>
        <p:nvSpPr>
          <p:cNvPr id="850" name="Google Shape;850;p43"/>
          <p:cNvSpPr/>
          <p:nvPr/>
        </p:nvSpPr>
        <p:spPr>
          <a:xfrm rot="-5400000">
            <a:off x="7864032" y="1320650"/>
            <a:ext cx="741900" cy="391500"/>
          </a:xfrm>
          <a:prstGeom prst="roundRect">
            <a:avLst>
              <a:gd name="adj" fmla="val 5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p:nvPr/>
        </p:nvSpPr>
        <p:spPr>
          <a:xfrm rot="10800000">
            <a:off x="1255682" y="4220450"/>
            <a:ext cx="391500" cy="3915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 name="Google Shape;852;p43"/>
          <p:cNvGrpSpPr/>
          <p:nvPr/>
        </p:nvGrpSpPr>
        <p:grpSpPr>
          <a:xfrm rot="10800000">
            <a:off x="7511537" y="4220450"/>
            <a:ext cx="391500" cy="391500"/>
            <a:chOff x="8039274" y="539500"/>
            <a:chExt cx="391500" cy="391500"/>
          </a:xfrm>
        </p:grpSpPr>
        <p:sp>
          <p:nvSpPr>
            <p:cNvPr id="853" name="Google Shape;853;p43"/>
            <p:cNvSpPr/>
            <p:nvPr/>
          </p:nvSpPr>
          <p:spPr>
            <a:xfrm rot="-5400000">
              <a:off x="8039274" y="539500"/>
              <a:ext cx="391500" cy="3915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3"/>
            <p:cNvSpPr/>
            <p:nvPr/>
          </p:nvSpPr>
          <p:spPr>
            <a:xfrm rot="8100000">
              <a:off x="8198095" y="650391"/>
              <a:ext cx="165260" cy="169719"/>
            </a:xfrm>
            <a:custGeom>
              <a:avLst/>
              <a:gdLst/>
              <a:ahLst/>
              <a:cxnLst/>
              <a:rect l="l" t="t" r="r" b="b"/>
              <a:pathLst>
                <a:path w="12859" h="13206" extrusionOk="0">
                  <a:moveTo>
                    <a:pt x="0" y="13206"/>
                  </a:moveTo>
                  <a:lnTo>
                    <a:pt x="12859" y="13206"/>
                  </a:lnTo>
                  <a:lnTo>
                    <a:pt x="12859" y="0"/>
                  </a:lnTo>
                </a:path>
              </a:pathLst>
            </a:custGeom>
            <a:noFill/>
            <a:ln w="28575" cap="flat" cmpd="sng">
              <a:solidFill>
                <a:schemeClr val="accent2"/>
              </a:solidFill>
              <a:prstDash val="solid"/>
              <a:round/>
              <a:headEnd type="none" w="med" len="med"/>
              <a:tailEnd type="none" w="med" len="med"/>
            </a:ln>
          </p:spPr>
        </p:sp>
      </p:grpSp>
      <p:grpSp>
        <p:nvGrpSpPr>
          <p:cNvPr id="855" name="Google Shape;855;p43"/>
          <p:cNvGrpSpPr/>
          <p:nvPr/>
        </p:nvGrpSpPr>
        <p:grpSpPr>
          <a:xfrm rot="10800000">
            <a:off x="7511532" y="3685850"/>
            <a:ext cx="391500" cy="391500"/>
            <a:chOff x="1900200" y="3263712"/>
            <a:chExt cx="391500" cy="391500"/>
          </a:xfrm>
        </p:grpSpPr>
        <p:sp>
          <p:nvSpPr>
            <p:cNvPr id="856" name="Google Shape;856;p43"/>
            <p:cNvSpPr/>
            <p:nvPr/>
          </p:nvSpPr>
          <p:spPr>
            <a:xfrm>
              <a:off x="1900200" y="3263712"/>
              <a:ext cx="391500" cy="391500"/>
            </a:xfrm>
            <a:prstGeom prst="ellipse">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7" name="Google Shape;857;p43"/>
            <p:cNvCxnSpPr/>
            <p:nvPr/>
          </p:nvCxnSpPr>
          <p:spPr>
            <a:xfrm rot="10800000">
              <a:off x="1977417" y="3459444"/>
              <a:ext cx="237000" cy="0"/>
            </a:xfrm>
            <a:prstGeom prst="straightConnector1">
              <a:avLst/>
            </a:prstGeom>
            <a:noFill/>
            <a:ln w="28575" cap="flat" cmpd="sng">
              <a:solidFill>
                <a:schemeClr val="accent4"/>
              </a:solidFill>
              <a:prstDash val="solid"/>
              <a:round/>
              <a:headEnd type="none" w="med" len="med"/>
              <a:tailEnd type="none" w="med" len="med"/>
            </a:ln>
          </p:spPr>
        </p:cxnSp>
      </p:grpSp>
      <p:sp>
        <p:nvSpPr>
          <p:cNvPr id="858" name="Google Shape;858;p43"/>
          <p:cNvSpPr/>
          <p:nvPr/>
        </p:nvSpPr>
        <p:spPr>
          <a:xfrm rot="10800000">
            <a:off x="713234" y="4220450"/>
            <a:ext cx="391500" cy="391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9" name="Google Shape;859;p43"/>
          <p:cNvGrpSpPr/>
          <p:nvPr/>
        </p:nvGrpSpPr>
        <p:grpSpPr>
          <a:xfrm>
            <a:off x="8039234" y="2018900"/>
            <a:ext cx="391500" cy="391500"/>
            <a:chOff x="713225" y="4221850"/>
            <a:chExt cx="391500" cy="391500"/>
          </a:xfrm>
        </p:grpSpPr>
        <p:sp>
          <p:nvSpPr>
            <p:cNvPr id="860" name="Google Shape;860;p43"/>
            <p:cNvSpPr/>
            <p:nvPr/>
          </p:nvSpPr>
          <p:spPr>
            <a:xfrm>
              <a:off x="713225" y="4221850"/>
              <a:ext cx="391500" cy="3915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1" name="Google Shape;861;p43"/>
            <p:cNvGrpSpPr/>
            <p:nvPr/>
          </p:nvGrpSpPr>
          <p:grpSpPr>
            <a:xfrm>
              <a:off x="790513" y="4323763"/>
              <a:ext cx="236923" cy="236923"/>
              <a:chOff x="1113470" y="1110867"/>
              <a:chExt cx="320860" cy="320860"/>
            </a:xfrm>
          </p:grpSpPr>
          <p:sp>
            <p:nvSpPr>
              <p:cNvPr id="862" name="Google Shape;862;p43"/>
              <p:cNvSpPr/>
              <p:nvPr/>
            </p:nvSpPr>
            <p:spPr>
              <a:xfrm rot="-8100000">
                <a:off x="1161969" y="1156346"/>
                <a:ext cx="223862" cy="229903"/>
              </a:xfrm>
              <a:custGeom>
                <a:avLst/>
                <a:gdLst/>
                <a:ahLst/>
                <a:cxnLst/>
                <a:rect l="l" t="t" r="r" b="b"/>
                <a:pathLst>
                  <a:path w="12859" h="13206" extrusionOk="0">
                    <a:moveTo>
                      <a:pt x="0" y="13206"/>
                    </a:moveTo>
                    <a:lnTo>
                      <a:pt x="12859" y="13206"/>
                    </a:lnTo>
                    <a:lnTo>
                      <a:pt x="12859" y="0"/>
                    </a:lnTo>
                  </a:path>
                </a:pathLst>
              </a:custGeom>
              <a:noFill/>
              <a:ln w="28575" cap="flat" cmpd="sng">
                <a:solidFill>
                  <a:schemeClr val="accent6"/>
                </a:solidFill>
                <a:prstDash val="solid"/>
                <a:round/>
                <a:headEnd type="none" w="med" len="med"/>
                <a:tailEnd type="none" w="med" len="med"/>
              </a:ln>
            </p:spPr>
          </p:sp>
          <p:cxnSp>
            <p:nvCxnSpPr>
              <p:cNvPr id="863" name="Google Shape;863;p43"/>
              <p:cNvCxnSpPr/>
              <p:nvPr/>
            </p:nvCxnSpPr>
            <p:spPr>
              <a:xfrm>
                <a:off x="1273900" y="1113250"/>
                <a:ext cx="0" cy="268500"/>
              </a:xfrm>
              <a:prstGeom prst="straightConnector1">
                <a:avLst/>
              </a:prstGeom>
              <a:noFill/>
              <a:ln w="28575" cap="flat" cmpd="sng">
                <a:solidFill>
                  <a:schemeClr val="accent6"/>
                </a:solidFill>
                <a:prstDash val="solid"/>
                <a:round/>
                <a:headEnd type="none" w="med" len="med"/>
                <a:tailEnd type="none" w="med" len="med"/>
              </a:ln>
            </p:spPr>
          </p:cxnSp>
        </p:grpSp>
      </p:grpSp>
      <p:grpSp>
        <p:nvGrpSpPr>
          <p:cNvPr id="864" name="Google Shape;864;p43"/>
          <p:cNvGrpSpPr/>
          <p:nvPr/>
        </p:nvGrpSpPr>
        <p:grpSpPr>
          <a:xfrm rot="10800000">
            <a:off x="8039227" y="4220450"/>
            <a:ext cx="391500" cy="391500"/>
            <a:chOff x="1900200" y="3263712"/>
            <a:chExt cx="391500" cy="391500"/>
          </a:xfrm>
        </p:grpSpPr>
        <p:sp>
          <p:nvSpPr>
            <p:cNvPr id="865" name="Google Shape;865;p43"/>
            <p:cNvSpPr/>
            <p:nvPr/>
          </p:nvSpPr>
          <p:spPr>
            <a:xfrm>
              <a:off x="1900200" y="3263712"/>
              <a:ext cx="391500" cy="391500"/>
            </a:xfrm>
            <a:prstGeom prst="ellipse">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6" name="Google Shape;866;p43"/>
            <p:cNvCxnSpPr/>
            <p:nvPr/>
          </p:nvCxnSpPr>
          <p:spPr>
            <a:xfrm rot="10800000">
              <a:off x="1977417" y="3459444"/>
              <a:ext cx="237000" cy="0"/>
            </a:xfrm>
            <a:prstGeom prst="straightConnector1">
              <a:avLst/>
            </a:prstGeom>
            <a:noFill/>
            <a:ln w="28575" cap="flat" cmpd="sng">
              <a:solidFill>
                <a:schemeClr val="accent5"/>
              </a:solidFill>
              <a:prstDash val="solid"/>
              <a:round/>
              <a:headEnd type="none" w="med" len="med"/>
              <a:tailEnd type="none" w="med" len="med"/>
            </a:ln>
          </p:spPr>
        </p:cxnSp>
      </p:grpSp>
      <p:grpSp>
        <p:nvGrpSpPr>
          <p:cNvPr id="867" name="Google Shape;867;p43"/>
          <p:cNvGrpSpPr/>
          <p:nvPr/>
        </p:nvGrpSpPr>
        <p:grpSpPr>
          <a:xfrm rot="5400000">
            <a:off x="7825037" y="3471650"/>
            <a:ext cx="819900" cy="391500"/>
            <a:chOff x="7610875" y="3187000"/>
            <a:chExt cx="819900" cy="391500"/>
          </a:xfrm>
        </p:grpSpPr>
        <p:sp>
          <p:nvSpPr>
            <p:cNvPr id="868" name="Google Shape;868;p43"/>
            <p:cNvSpPr/>
            <p:nvPr/>
          </p:nvSpPr>
          <p:spPr>
            <a:xfrm>
              <a:off x="7610875" y="3187000"/>
              <a:ext cx="819900" cy="391500"/>
            </a:xfrm>
            <a:prstGeom prst="roundRect">
              <a:avLst>
                <a:gd name="adj" fmla="val 50000"/>
              </a:avLst>
            </a:prstGeom>
            <a:solidFill>
              <a:schemeClr val="dk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9" name="Google Shape;869;p43"/>
            <p:cNvGrpSpPr/>
            <p:nvPr/>
          </p:nvGrpSpPr>
          <p:grpSpPr>
            <a:xfrm rot="10800000">
              <a:off x="7711953" y="3257975"/>
              <a:ext cx="617743" cy="249549"/>
              <a:chOff x="3001625" y="839834"/>
              <a:chExt cx="879600" cy="355331"/>
            </a:xfrm>
          </p:grpSpPr>
          <p:sp>
            <p:nvSpPr>
              <p:cNvPr id="870" name="Google Shape;870;p43"/>
              <p:cNvSpPr/>
              <p:nvPr/>
            </p:nvSpPr>
            <p:spPr>
              <a:xfrm rot="-2700000">
                <a:off x="3578644" y="890199"/>
                <a:ext cx="247912" cy="254602"/>
              </a:xfrm>
              <a:custGeom>
                <a:avLst/>
                <a:gdLst/>
                <a:ahLst/>
                <a:cxnLst/>
                <a:rect l="l" t="t" r="r" b="b"/>
                <a:pathLst>
                  <a:path w="12859" h="13206" extrusionOk="0">
                    <a:moveTo>
                      <a:pt x="0" y="13206"/>
                    </a:moveTo>
                    <a:lnTo>
                      <a:pt x="12859" y="13206"/>
                    </a:lnTo>
                    <a:lnTo>
                      <a:pt x="12859" y="0"/>
                    </a:lnTo>
                  </a:path>
                </a:pathLst>
              </a:custGeom>
              <a:noFill/>
              <a:ln w="28575" cap="flat" cmpd="sng">
                <a:solidFill>
                  <a:schemeClr val="dk1"/>
                </a:solidFill>
                <a:prstDash val="solid"/>
                <a:round/>
                <a:headEnd type="none" w="med" len="med"/>
                <a:tailEnd type="none" w="med" len="med"/>
              </a:ln>
            </p:spPr>
          </p:sp>
          <p:cxnSp>
            <p:nvCxnSpPr>
              <p:cNvPr id="871" name="Google Shape;871;p43"/>
              <p:cNvCxnSpPr/>
              <p:nvPr/>
            </p:nvCxnSpPr>
            <p:spPr>
              <a:xfrm rot="10800000">
                <a:off x="3001625" y="1020300"/>
                <a:ext cx="879600" cy="0"/>
              </a:xfrm>
              <a:prstGeom prst="straightConnector1">
                <a:avLst/>
              </a:prstGeom>
              <a:noFill/>
              <a:ln w="28575" cap="flat" cmpd="sng">
                <a:solidFill>
                  <a:schemeClr val="dk1"/>
                </a:solidFill>
                <a:prstDash val="solid"/>
                <a:round/>
                <a:headEnd type="none" w="med" len="med"/>
                <a:tailEnd type="none" w="med" len="med"/>
              </a:ln>
            </p:spPr>
          </p:cxnSp>
        </p:grpSp>
      </p:grpSp>
      <p:sp>
        <p:nvSpPr>
          <p:cNvPr id="872" name="Google Shape;872;p43"/>
          <p:cNvSpPr/>
          <p:nvPr/>
        </p:nvSpPr>
        <p:spPr>
          <a:xfrm rot="10800000">
            <a:off x="6983834" y="4220450"/>
            <a:ext cx="391500" cy="391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Google Shape;1517;p59">
            <a:extLst>
              <a:ext uri="{FF2B5EF4-FFF2-40B4-BE49-F238E27FC236}">
                <a16:creationId xmlns:a16="http://schemas.microsoft.com/office/drawing/2014/main" id="{8C816E22-7D60-B163-E23C-035C86350926}"/>
              </a:ext>
            </a:extLst>
          </p:cNvPr>
          <p:cNvSpPr txBox="1">
            <a:spLocks/>
          </p:cNvSpPr>
          <p:nvPr/>
        </p:nvSpPr>
        <p:spPr>
          <a:xfrm>
            <a:off x="686374" y="1317184"/>
            <a:ext cx="1865669" cy="295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1pPr>
            <a:lvl2pPr marR="0" lvl="1" algn="l" rtl="0">
              <a:lnSpc>
                <a:spcPct val="100000"/>
              </a:lnSpc>
              <a:spcBef>
                <a:spcPts val="0"/>
              </a:spcBef>
              <a:spcAft>
                <a:spcPts val="0"/>
              </a:spcAft>
              <a:buClr>
                <a:schemeClr val="dk1"/>
              </a:buClr>
              <a:buSzPts val="3500"/>
              <a:buFont typeface="DM Sans"/>
              <a:buNone/>
              <a:defRPr sz="35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0" i="0" u="none" strike="noStrike" cap="none">
                <a:solidFill>
                  <a:schemeClr val="dk1"/>
                </a:solidFill>
                <a:latin typeface="DM Sans"/>
                <a:ea typeface="DM Sans"/>
                <a:cs typeface="DM Sans"/>
                <a:sym typeface="DM Sans"/>
              </a:defRPr>
            </a:lvl9pPr>
          </a:lstStyle>
          <a:p>
            <a:pPr>
              <a:buClr>
                <a:schemeClr val="accent5"/>
              </a:buClr>
            </a:pPr>
            <a:r>
              <a:rPr lang="pt-BR" sz="1800" dirty="0">
                <a:solidFill>
                  <a:schemeClr val="accent5"/>
                </a:solidFill>
              </a:rPr>
              <a:t>Redes malhadas</a:t>
            </a:r>
          </a:p>
        </p:txBody>
      </p:sp>
      <p:sp>
        <p:nvSpPr>
          <p:cNvPr id="27" name="Google Shape;1520;p59">
            <a:extLst>
              <a:ext uri="{FF2B5EF4-FFF2-40B4-BE49-F238E27FC236}">
                <a16:creationId xmlns:a16="http://schemas.microsoft.com/office/drawing/2014/main" id="{49F540CC-A51D-DE69-852E-BF263E694375}"/>
              </a:ext>
            </a:extLst>
          </p:cNvPr>
          <p:cNvSpPr txBox="1">
            <a:spLocks/>
          </p:cNvSpPr>
          <p:nvPr/>
        </p:nvSpPr>
        <p:spPr>
          <a:xfrm>
            <a:off x="713225" y="1358524"/>
            <a:ext cx="2369308" cy="1510807"/>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lt2"/>
              </a:buClr>
              <a:buSzPts val="2800"/>
            </a:pPr>
            <a:r>
              <a:rPr lang="pt-BR" dirty="0">
                <a:solidFill>
                  <a:schemeClr val="lt2"/>
                </a:solidFill>
                <a:latin typeface="DM Sans"/>
                <a:sym typeface="DM Sans"/>
              </a:rPr>
              <a:t>Será possível estimar impedâncias em redes densamente malhadas onde a direção do trânsito de potência não é óbvia?  </a:t>
            </a:r>
          </a:p>
        </p:txBody>
      </p:sp>
      <p:sp>
        <p:nvSpPr>
          <p:cNvPr id="28" name="Google Shape;1521;p59">
            <a:extLst>
              <a:ext uri="{FF2B5EF4-FFF2-40B4-BE49-F238E27FC236}">
                <a16:creationId xmlns:a16="http://schemas.microsoft.com/office/drawing/2014/main" id="{13089408-FAE7-29BA-345C-9CD231392773}"/>
              </a:ext>
            </a:extLst>
          </p:cNvPr>
          <p:cNvSpPr txBox="1">
            <a:spLocks/>
          </p:cNvSpPr>
          <p:nvPr/>
        </p:nvSpPr>
        <p:spPr>
          <a:xfrm>
            <a:off x="713225" y="539500"/>
            <a:ext cx="7717500" cy="4782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4800" b="1" dirty="0" err="1">
                <a:solidFill>
                  <a:schemeClr val="dk1"/>
                </a:solidFill>
                <a:latin typeface="DM Sans"/>
                <a:sym typeface="DM Sans"/>
              </a:rPr>
              <a:t>Trabalho</a:t>
            </a:r>
            <a:r>
              <a:rPr lang="en-GB" sz="4800" b="1" dirty="0">
                <a:solidFill>
                  <a:schemeClr val="dk1"/>
                </a:solidFill>
                <a:latin typeface="DM Sans"/>
                <a:sym typeface="DM Sans"/>
              </a:rPr>
              <a:t> </a:t>
            </a:r>
            <a:r>
              <a:rPr lang="en-GB" sz="4800" b="1" dirty="0" err="1">
                <a:solidFill>
                  <a:schemeClr val="dk1"/>
                </a:solidFill>
                <a:latin typeface="DM Sans"/>
                <a:sym typeface="DM Sans"/>
              </a:rPr>
              <a:t>futuro</a:t>
            </a:r>
            <a:endParaRPr lang="en-GB" sz="4800" b="1" dirty="0">
              <a:solidFill>
                <a:schemeClr val="dk1"/>
              </a:solidFill>
              <a:latin typeface="DM Sans"/>
              <a:sym typeface="DM Sans"/>
            </a:endParaRPr>
          </a:p>
        </p:txBody>
      </p:sp>
      <p:pic>
        <p:nvPicPr>
          <p:cNvPr id="35" name="Picture 34">
            <a:extLst>
              <a:ext uri="{FF2B5EF4-FFF2-40B4-BE49-F238E27FC236}">
                <a16:creationId xmlns:a16="http://schemas.microsoft.com/office/drawing/2014/main" id="{B34A7F48-DAD0-CA6E-55D6-613E1B8699BB}"/>
              </a:ext>
            </a:extLst>
          </p:cNvPr>
          <p:cNvPicPr>
            <a:picLocks noChangeAspect="1"/>
          </p:cNvPicPr>
          <p:nvPr/>
        </p:nvPicPr>
        <p:blipFill>
          <a:blip r:embed="rId2"/>
          <a:srcRect/>
          <a:stretch/>
        </p:blipFill>
        <p:spPr>
          <a:xfrm>
            <a:off x="4014788" y="1317184"/>
            <a:ext cx="3966505" cy="2694713"/>
          </a:xfrm>
          <a:prstGeom prst="rect">
            <a:avLst/>
          </a:prstGeom>
        </p:spPr>
      </p:pic>
      <p:sp>
        <p:nvSpPr>
          <p:cNvPr id="36" name="Google Shape;1520;p59">
            <a:extLst>
              <a:ext uri="{FF2B5EF4-FFF2-40B4-BE49-F238E27FC236}">
                <a16:creationId xmlns:a16="http://schemas.microsoft.com/office/drawing/2014/main" id="{D59E077F-F72E-99E0-9640-81EA8B2CCCBE}"/>
              </a:ext>
            </a:extLst>
          </p:cNvPr>
          <p:cNvSpPr txBox="1">
            <a:spLocks/>
          </p:cNvSpPr>
          <p:nvPr/>
        </p:nvSpPr>
        <p:spPr>
          <a:xfrm>
            <a:off x="5437624" y="3844666"/>
            <a:ext cx="2909700" cy="867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2800"/>
              <a:buFont typeface="DM Sans"/>
              <a:buNone/>
              <a:defRPr sz="1400" b="0" i="0" u="none" strike="noStrike" cap="none">
                <a:solidFill>
                  <a:schemeClr val="lt2"/>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2"/>
              </a:buClr>
              <a:buSzPts val="2800"/>
              <a:buFont typeface="DM Sans"/>
              <a:buNone/>
              <a:defRPr sz="2800" b="0" i="0" u="none" strike="noStrike" cap="none">
                <a:solidFill>
                  <a:schemeClr val="lt2"/>
                </a:solidFill>
                <a:latin typeface="DM Sans"/>
                <a:ea typeface="DM Sans"/>
                <a:cs typeface="DM Sans"/>
                <a:sym typeface="DM Sans"/>
              </a:defRPr>
            </a:lvl9pPr>
          </a:lstStyle>
          <a:p>
            <a:pPr marL="0" indent="0" algn="l"/>
            <a:r>
              <a:rPr lang="pt-BR" dirty="0"/>
              <a:t>“</a:t>
            </a:r>
            <a:r>
              <a:rPr lang="en-GB" dirty="0"/>
              <a:t>R </a:t>
            </a:r>
            <a:r>
              <a:rPr lang="en-GB" dirty="0" err="1"/>
              <a:t>Jinsiwale</a:t>
            </a:r>
            <a:r>
              <a:rPr lang="en-GB" dirty="0"/>
              <a:t> et al.</a:t>
            </a:r>
            <a:r>
              <a:rPr lang="pt-BR" dirty="0"/>
              <a:t>”</a:t>
            </a:r>
          </a:p>
        </p:txBody>
      </p:sp>
    </p:spTree>
    <p:extLst>
      <p:ext uri="{BB962C8B-B14F-4D97-AF65-F5344CB8AC3E}">
        <p14:creationId xmlns:p14="http://schemas.microsoft.com/office/powerpoint/2010/main" val="30528834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47"/>
          <p:cNvSpPr txBox="1">
            <a:spLocks noGrp="1"/>
          </p:cNvSpPr>
          <p:nvPr>
            <p:ph type="title"/>
          </p:nvPr>
        </p:nvSpPr>
        <p:spPr>
          <a:xfrm>
            <a:off x="713225" y="1253728"/>
            <a:ext cx="4286137" cy="2636044"/>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sz="2000" dirty="0"/>
              <a:t>“To truly transform our economy, protect our security, and save our planet from the ravages of climate change, we need to ultimately make clean, renewable energy the profitable kind of energy.” </a:t>
            </a:r>
            <a:br>
              <a:rPr lang="en-GB" sz="2000" dirty="0"/>
            </a:br>
            <a:r>
              <a:rPr lang="en-GB" sz="2800" dirty="0">
                <a:solidFill>
                  <a:schemeClr val="accent5"/>
                </a:solidFill>
              </a:rPr>
              <a:t>—Barack Obama</a:t>
            </a:r>
          </a:p>
        </p:txBody>
      </p:sp>
      <p:pic>
        <p:nvPicPr>
          <p:cNvPr id="947" name="Google Shape;947;p47"/>
          <p:cNvPicPr preferRelativeResize="0"/>
          <p:nvPr/>
        </p:nvPicPr>
        <p:blipFill>
          <a:blip r:embed="rId3"/>
          <a:srcRect l="14816" r="14816"/>
          <a:stretch/>
        </p:blipFill>
        <p:spPr>
          <a:xfrm>
            <a:off x="5688875" y="1295400"/>
            <a:ext cx="2663700" cy="2523600"/>
          </a:xfrm>
          <a:prstGeom prst="ellipse">
            <a:avLst/>
          </a:prstGeom>
          <a:noFill/>
          <a:ln w="28575" cap="flat" cmpd="sng">
            <a:solidFill>
              <a:schemeClr val="accent4"/>
            </a:solidFill>
            <a:prstDash val="solid"/>
            <a:round/>
            <a:headEnd type="none" w="sm" len="sm"/>
            <a:tailEnd type="none" w="sm" len="sm"/>
          </a:ln>
        </p:spPr>
      </p:pic>
      <p:grpSp>
        <p:nvGrpSpPr>
          <p:cNvPr id="948" name="Google Shape;948;p47"/>
          <p:cNvGrpSpPr/>
          <p:nvPr/>
        </p:nvGrpSpPr>
        <p:grpSpPr>
          <a:xfrm>
            <a:off x="1806376" y="4215675"/>
            <a:ext cx="391500" cy="391500"/>
            <a:chOff x="8039274" y="539500"/>
            <a:chExt cx="391500" cy="391500"/>
          </a:xfrm>
        </p:grpSpPr>
        <p:sp>
          <p:nvSpPr>
            <p:cNvPr id="949" name="Google Shape;949;p47"/>
            <p:cNvSpPr/>
            <p:nvPr/>
          </p:nvSpPr>
          <p:spPr>
            <a:xfrm rot="-5400000">
              <a:off x="8039274" y="539500"/>
              <a:ext cx="391500" cy="3915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7"/>
            <p:cNvSpPr/>
            <p:nvPr/>
          </p:nvSpPr>
          <p:spPr>
            <a:xfrm rot="8100000">
              <a:off x="8198095" y="650391"/>
              <a:ext cx="165260" cy="169719"/>
            </a:xfrm>
            <a:custGeom>
              <a:avLst/>
              <a:gdLst/>
              <a:ahLst/>
              <a:cxnLst/>
              <a:rect l="l" t="t" r="r" b="b"/>
              <a:pathLst>
                <a:path w="12859" h="13206" extrusionOk="0">
                  <a:moveTo>
                    <a:pt x="0" y="13206"/>
                  </a:moveTo>
                  <a:lnTo>
                    <a:pt x="12859" y="13206"/>
                  </a:lnTo>
                  <a:lnTo>
                    <a:pt x="12859" y="0"/>
                  </a:lnTo>
                </a:path>
              </a:pathLst>
            </a:custGeom>
            <a:noFill/>
            <a:ln w="28575" cap="flat" cmpd="sng">
              <a:solidFill>
                <a:schemeClr val="accent6"/>
              </a:solidFill>
              <a:prstDash val="solid"/>
              <a:round/>
              <a:headEnd type="none" w="med" len="med"/>
              <a:tailEnd type="none" w="med" len="med"/>
            </a:ln>
          </p:spPr>
        </p:sp>
      </p:grpSp>
      <p:grpSp>
        <p:nvGrpSpPr>
          <p:cNvPr id="951" name="Google Shape;951;p47"/>
          <p:cNvGrpSpPr/>
          <p:nvPr/>
        </p:nvGrpSpPr>
        <p:grpSpPr>
          <a:xfrm rot="10800000">
            <a:off x="6920637" y="534650"/>
            <a:ext cx="391500" cy="391500"/>
            <a:chOff x="7506988" y="3709225"/>
            <a:chExt cx="391500" cy="391500"/>
          </a:xfrm>
        </p:grpSpPr>
        <p:sp>
          <p:nvSpPr>
            <p:cNvPr id="952" name="Google Shape;952;p47"/>
            <p:cNvSpPr/>
            <p:nvPr/>
          </p:nvSpPr>
          <p:spPr>
            <a:xfrm>
              <a:off x="7506988" y="3709225"/>
              <a:ext cx="391500" cy="3915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3" name="Google Shape;953;p47"/>
            <p:cNvGrpSpPr/>
            <p:nvPr/>
          </p:nvGrpSpPr>
          <p:grpSpPr>
            <a:xfrm>
              <a:off x="7584273" y="3780491"/>
              <a:ext cx="236929" cy="248968"/>
              <a:chOff x="6916075" y="3678887"/>
              <a:chExt cx="277500" cy="291600"/>
            </a:xfrm>
          </p:grpSpPr>
          <p:cxnSp>
            <p:nvCxnSpPr>
              <p:cNvPr id="954" name="Google Shape;954;p47"/>
              <p:cNvCxnSpPr/>
              <p:nvPr/>
            </p:nvCxnSpPr>
            <p:spPr>
              <a:xfrm>
                <a:off x="7054825" y="3678887"/>
                <a:ext cx="0" cy="291600"/>
              </a:xfrm>
              <a:prstGeom prst="straightConnector1">
                <a:avLst/>
              </a:prstGeom>
              <a:noFill/>
              <a:ln w="28575" cap="flat" cmpd="sng">
                <a:solidFill>
                  <a:schemeClr val="accent2"/>
                </a:solidFill>
                <a:prstDash val="solid"/>
                <a:round/>
                <a:headEnd type="none" w="med" len="med"/>
                <a:tailEnd type="none" w="med" len="med"/>
              </a:ln>
            </p:spPr>
          </p:cxnSp>
          <p:cxnSp>
            <p:nvCxnSpPr>
              <p:cNvPr id="955" name="Google Shape;955;p47"/>
              <p:cNvCxnSpPr/>
              <p:nvPr/>
            </p:nvCxnSpPr>
            <p:spPr>
              <a:xfrm rot="10800000">
                <a:off x="6916075" y="3824687"/>
                <a:ext cx="277500" cy="0"/>
              </a:xfrm>
              <a:prstGeom prst="straightConnector1">
                <a:avLst/>
              </a:prstGeom>
              <a:noFill/>
              <a:ln w="28575" cap="flat" cmpd="sng">
                <a:solidFill>
                  <a:schemeClr val="accent2"/>
                </a:solidFill>
                <a:prstDash val="solid"/>
                <a:round/>
                <a:headEnd type="none" w="med" len="med"/>
                <a:tailEnd type="none" w="med" len="med"/>
              </a:ln>
            </p:spPr>
          </p:cxnSp>
        </p:grpSp>
      </p:grpSp>
      <p:sp>
        <p:nvSpPr>
          <p:cNvPr id="956" name="Google Shape;956;p47"/>
          <p:cNvSpPr/>
          <p:nvPr/>
        </p:nvSpPr>
        <p:spPr>
          <a:xfrm rot="-5400000">
            <a:off x="569825" y="4073676"/>
            <a:ext cx="678300" cy="391500"/>
          </a:xfrm>
          <a:prstGeom prst="roundRect">
            <a:avLst>
              <a:gd name="adj" fmla="val 50000"/>
            </a:avLst>
          </a:prstGeom>
          <a:solidFill>
            <a:schemeClr val="accent4"/>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660;p63">
            <a:extLst>
              <a:ext uri="{FF2B5EF4-FFF2-40B4-BE49-F238E27FC236}">
                <a16:creationId xmlns:a16="http://schemas.microsoft.com/office/drawing/2014/main" id="{B73DFF12-6525-461B-A360-6659C7C60EB8}"/>
              </a:ext>
            </a:extLst>
          </p:cNvPr>
          <p:cNvSpPr/>
          <p:nvPr/>
        </p:nvSpPr>
        <p:spPr>
          <a:xfrm>
            <a:off x="1391405" y="2215405"/>
            <a:ext cx="3459300" cy="556200"/>
          </a:xfrm>
          <a:prstGeom prst="roundRect">
            <a:avLst>
              <a:gd name="adj" fmla="val 50000"/>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61;p63">
            <a:extLst>
              <a:ext uri="{FF2B5EF4-FFF2-40B4-BE49-F238E27FC236}">
                <a16:creationId xmlns:a16="http://schemas.microsoft.com/office/drawing/2014/main" id="{6CF08539-BB25-315D-BCCE-E33296F2A745}"/>
              </a:ext>
            </a:extLst>
          </p:cNvPr>
          <p:cNvSpPr txBox="1">
            <a:spLocks noGrp="1"/>
          </p:cNvSpPr>
          <p:nvPr>
            <p:ph type="title"/>
          </p:nvPr>
        </p:nvSpPr>
        <p:spPr>
          <a:xfrm>
            <a:off x="1398180" y="1194905"/>
            <a:ext cx="4302056" cy="873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7200" dirty="0"/>
              <a:t>Obrigado</a:t>
            </a:r>
            <a:endParaRPr sz="7200" dirty="0"/>
          </a:p>
        </p:txBody>
      </p:sp>
      <p:sp>
        <p:nvSpPr>
          <p:cNvPr id="10" name="Google Shape;1662;p63">
            <a:extLst>
              <a:ext uri="{FF2B5EF4-FFF2-40B4-BE49-F238E27FC236}">
                <a16:creationId xmlns:a16="http://schemas.microsoft.com/office/drawing/2014/main" id="{0DDD8445-E214-1D6D-E5B8-97205F9358FC}"/>
              </a:ext>
            </a:extLst>
          </p:cNvPr>
          <p:cNvSpPr txBox="1">
            <a:spLocks noGrp="1"/>
          </p:cNvSpPr>
          <p:nvPr>
            <p:ph type="subTitle" idx="1"/>
          </p:nvPr>
        </p:nvSpPr>
        <p:spPr>
          <a:xfrm>
            <a:off x="1597280" y="2270330"/>
            <a:ext cx="3174900" cy="44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800" dirty="0"/>
              <a:t>Q&amp;A 20 minutos </a:t>
            </a:r>
            <a:endParaRPr sz="2800" dirty="0"/>
          </a:p>
        </p:txBody>
      </p:sp>
    </p:spTree>
    <p:extLst>
      <p:ext uri="{BB962C8B-B14F-4D97-AF65-F5344CB8AC3E}">
        <p14:creationId xmlns:p14="http://schemas.microsoft.com/office/powerpoint/2010/main" val="3869394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40"/>
          <p:cNvSpPr/>
          <p:nvPr/>
        </p:nvSpPr>
        <p:spPr>
          <a:xfrm>
            <a:off x="2595600" y="1423506"/>
            <a:ext cx="1898100" cy="1116600"/>
          </a:xfrm>
          <a:prstGeom prst="roundRect">
            <a:avLst>
              <a:gd name="adj" fmla="val 5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758" name="Google Shape;758;p40"/>
          <p:cNvSpPr txBox="1">
            <a:spLocks noGrp="1"/>
          </p:cNvSpPr>
          <p:nvPr>
            <p:ph type="title"/>
          </p:nvPr>
        </p:nvSpPr>
        <p:spPr>
          <a:xfrm>
            <a:off x="2595600" y="2641619"/>
            <a:ext cx="5964690" cy="841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200" dirty="0"/>
              <a:t>Erros de Topologia</a:t>
            </a:r>
            <a:endParaRPr sz="4200" dirty="0"/>
          </a:p>
        </p:txBody>
      </p:sp>
      <p:sp>
        <p:nvSpPr>
          <p:cNvPr id="759" name="Google Shape;759;p40"/>
          <p:cNvSpPr txBox="1">
            <a:spLocks noGrp="1"/>
          </p:cNvSpPr>
          <p:nvPr>
            <p:ph type="title" idx="2"/>
          </p:nvPr>
        </p:nvSpPr>
        <p:spPr>
          <a:xfrm>
            <a:off x="3306528" y="1528463"/>
            <a:ext cx="1144500" cy="984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2</a:t>
            </a:r>
            <a:endParaRPr dirty="0"/>
          </a:p>
        </p:txBody>
      </p:sp>
      <p:grpSp>
        <p:nvGrpSpPr>
          <p:cNvPr id="761" name="Google Shape;761;p40"/>
          <p:cNvGrpSpPr/>
          <p:nvPr/>
        </p:nvGrpSpPr>
        <p:grpSpPr>
          <a:xfrm>
            <a:off x="6992802" y="544300"/>
            <a:ext cx="391500" cy="391500"/>
            <a:chOff x="8039274" y="539500"/>
            <a:chExt cx="391500" cy="391500"/>
          </a:xfrm>
        </p:grpSpPr>
        <p:sp>
          <p:nvSpPr>
            <p:cNvPr id="762" name="Google Shape;762;p40"/>
            <p:cNvSpPr/>
            <p:nvPr/>
          </p:nvSpPr>
          <p:spPr>
            <a:xfrm rot="-5400000">
              <a:off x="8039274" y="539500"/>
              <a:ext cx="391500" cy="3915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0"/>
            <p:cNvSpPr/>
            <p:nvPr/>
          </p:nvSpPr>
          <p:spPr>
            <a:xfrm rot="8100000">
              <a:off x="8198095" y="650391"/>
              <a:ext cx="165260" cy="169719"/>
            </a:xfrm>
            <a:custGeom>
              <a:avLst/>
              <a:gdLst/>
              <a:ahLst/>
              <a:cxnLst/>
              <a:rect l="l" t="t" r="r" b="b"/>
              <a:pathLst>
                <a:path w="12859" h="13206" extrusionOk="0">
                  <a:moveTo>
                    <a:pt x="0" y="13206"/>
                  </a:moveTo>
                  <a:lnTo>
                    <a:pt x="12859" y="13206"/>
                  </a:lnTo>
                  <a:lnTo>
                    <a:pt x="12859" y="0"/>
                  </a:lnTo>
                </a:path>
              </a:pathLst>
            </a:custGeom>
            <a:noFill/>
            <a:ln w="28575" cap="flat" cmpd="sng">
              <a:solidFill>
                <a:schemeClr val="accent6"/>
              </a:solidFill>
              <a:prstDash val="solid"/>
              <a:round/>
              <a:headEnd type="none" w="med" len="med"/>
              <a:tailEnd type="none" w="med" len="med"/>
            </a:ln>
          </p:spPr>
        </p:sp>
      </p:grpSp>
      <p:grpSp>
        <p:nvGrpSpPr>
          <p:cNvPr id="764" name="Google Shape;764;p40"/>
          <p:cNvGrpSpPr/>
          <p:nvPr/>
        </p:nvGrpSpPr>
        <p:grpSpPr>
          <a:xfrm>
            <a:off x="7535252" y="4221850"/>
            <a:ext cx="391500" cy="391500"/>
            <a:chOff x="1761025" y="4221850"/>
            <a:chExt cx="391500" cy="391500"/>
          </a:xfrm>
        </p:grpSpPr>
        <p:sp>
          <p:nvSpPr>
            <p:cNvPr id="765" name="Google Shape;765;p40"/>
            <p:cNvSpPr/>
            <p:nvPr/>
          </p:nvSpPr>
          <p:spPr>
            <a:xfrm>
              <a:off x="1761025" y="4221850"/>
              <a:ext cx="391500" cy="3915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0"/>
            <p:cNvSpPr/>
            <p:nvPr/>
          </p:nvSpPr>
          <p:spPr>
            <a:xfrm>
              <a:off x="1917275" y="4302312"/>
              <a:ext cx="79000" cy="230575"/>
            </a:xfrm>
            <a:custGeom>
              <a:avLst/>
              <a:gdLst/>
              <a:ahLst/>
              <a:cxnLst/>
              <a:rect l="l" t="t" r="r" b="b"/>
              <a:pathLst>
                <a:path w="3160" h="9223" extrusionOk="0">
                  <a:moveTo>
                    <a:pt x="2725" y="0"/>
                  </a:moveTo>
                  <a:lnTo>
                    <a:pt x="0" y="4720"/>
                  </a:lnTo>
                  <a:lnTo>
                    <a:pt x="3160" y="4720"/>
                  </a:lnTo>
                  <a:lnTo>
                    <a:pt x="560" y="9223"/>
                  </a:lnTo>
                </a:path>
              </a:pathLst>
            </a:custGeom>
            <a:noFill/>
            <a:ln w="28575" cap="flat" cmpd="sng">
              <a:solidFill>
                <a:schemeClr val="dk2"/>
              </a:solidFill>
              <a:prstDash val="solid"/>
              <a:round/>
              <a:headEnd type="none" w="med" len="med"/>
              <a:tailEnd type="none" w="med" len="med"/>
            </a:ln>
          </p:spPr>
        </p:sp>
      </p:grpSp>
      <p:grpSp>
        <p:nvGrpSpPr>
          <p:cNvPr id="767" name="Google Shape;767;p40"/>
          <p:cNvGrpSpPr/>
          <p:nvPr/>
        </p:nvGrpSpPr>
        <p:grpSpPr>
          <a:xfrm rot="10800000">
            <a:off x="8045101" y="1968100"/>
            <a:ext cx="391500" cy="391500"/>
            <a:chOff x="713225" y="4221850"/>
            <a:chExt cx="391500" cy="391500"/>
          </a:xfrm>
        </p:grpSpPr>
        <p:sp>
          <p:nvSpPr>
            <p:cNvPr id="768" name="Google Shape;768;p40"/>
            <p:cNvSpPr/>
            <p:nvPr/>
          </p:nvSpPr>
          <p:spPr>
            <a:xfrm>
              <a:off x="713225" y="4221850"/>
              <a:ext cx="391500" cy="391500"/>
            </a:xfrm>
            <a:prstGeom prst="ellipse">
              <a:avLst/>
            </a:prstGeom>
            <a:noFill/>
            <a:ln w="28575" cap="flat" cmpd="sng">
              <a:solidFill>
                <a:srgbClr val="21B7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 name="Google Shape;769;p40"/>
            <p:cNvGrpSpPr/>
            <p:nvPr/>
          </p:nvGrpSpPr>
          <p:grpSpPr>
            <a:xfrm>
              <a:off x="790513" y="4323763"/>
              <a:ext cx="236923" cy="236923"/>
              <a:chOff x="1113470" y="1110867"/>
              <a:chExt cx="320860" cy="320860"/>
            </a:xfrm>
          </p:grpSpPr>
          <p:sp>
            <p:nvSpPr>
              <p:cNvPr id="770" name="Google Shape;770;p40"/>
              <p:cNvSpPr/>
              <p:nvPr/>
            </p:nvSpPr>
            <p:spPr>
              <a:xfrm rot="-8100000">
                <a:off x="1161969" y="1156346"/>
                <a:ext cx="223862" cy="229903"/>
              </a:xfrm>
              <a:custGeom>
                <a:avLst/>
                <a:gdLst/>
                <a:ahLst/>
                <a:cxnLst/>
                <a:rect l="l" t="t" r="r" b="b"/>
                <a:pathLst>
                  <a:path w="12859" h="13206" extrusionOk="0">
                    <a:moveTo>
                      <a:pt x="0" y="13206"/>
                    </a:moveTo>
                    <a:lnTo>
                      <a:pt x="12859" y="13206"/>
                    </a:lnTo>
                    <a:lnTo>
                      <a:pt x="12859" y="0"/>
                    </a:lnTo>
                  </a:path>
                </a:pathLst>
              </a:custGeom>
              <a:noFill/>
              <a:ln w="28575" cap="flat" cmpd="sng">
                <a:solidFill>
                  <a:srgbClr val="21B793"/>
                </a:solidFill>
                <a:prstDash val="solid"/>
                <a:round/>
                <a:headEnd type="none" w="med" len="med"/>
                <a:tailEnd type="none" w="med" len="med"/>
              </a:ln>
            </p:spPr>
          </p:sp>
          <p:cxnSp>
            <p:nvCxnSpPr>
              <p:cNvPr id="771" name="Google Shape;771;p40"/>
              <p:cNvCxnSpPr/>
              <p:nvPr/>
            </p:nvCxnSpPr>
            <p:spPr>
              <a:xfrm>
                <a:off x="1273900" y="1113250"/>
                <a:ext cx="0" cy="268500"/>
              </a:xfrm>
              <a:prstGeom prst="straightConnector1">
                <a:avLst/>
              </a:prstGeom>
              <a:noFill/>
              <a:ln w="28575" cap="flat" cmpd="sng">
                <a:solidFill>
                  <a:srgbClr val="21B793"/>
                </a:solidFill>
                <a:prstDash val="solid"/>
                <a:round/>
                <a:headEnd type="none" w="med" len="med"/>
                <a:tailEnd type="none" w="med" len="med"/>
              </a:ln>
            </p:spPr>
          </p:cxnSp>
        </p:grpSp>
      </p:grpSp>
      <p:sp>
        <p:nvSpPr>
          <p:cNvPr id="772" name="Google Shape;772;p40"/>
          <p:cNvSpPr/>
          <p:nvPr/>
        </p:nvSpPr>
        <p:spPr>
          <a:xfrm>
            <a:off x="7535252" y="3102750"/>
            <a:ext cx="391500" cy="391500"/>
          </a:xfrm>
          <a:prstGeom prst="ellipse">
            <a:avLst/>
          </a:prstGeom>
          <a:solidFill>
            <a:schemeClr val="accent6"/>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p:nvPr/>
        </p:nvSpPr>
        <p:spPr>
          <a:xfrm rot="-5400000">
            <a:off x="555034" y="4046650"/>
            <a:ext cx="741900" cy="391500"/>
          </a:xfrm>
          <a:prstGeom prst="roundRect">
            <a:avLst>
              <a:gd name="adj" fmla="val 50000"/>
            </a:avLst>
          </a:pr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4" name="Google Shape;774;p40"/>
          <p:cNvGrpSpPr/>
          <p:nvPr/>
        </p:nvGrpSpPr>
        <p:grpSpPr>
          <a:xfrm>
            <a:off x="1256376" y="4221850"/>
            <a:ext cx="391500" cy="391500"/>
            <a:chOff x="1761025" y="4221850"/>
            <a:chExt cx="391500" cy="391500"/>
          </a:xfrm>
        </p:grpSpPr>
        <p:sp>
          <p:nvSpPr>
            <p:cNvPr id="775" name="Google Shape;775;p40"/>
            <p:cNvSpPr/>
            <p:nvPr/>
          </p:nvSpPr>
          <p:spPr>
            <a:xfrm>
              <a:off x="1761025" y="4221850"/>
              <a:ext cx="391500" cy="391500"/>
            </a:xfrm>
            <a:prstGeom prst="ellipse">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0"/>
            <p:cNvSpPr/>
            <p:nvPr/>
          </p:nvSpPr>
          <p:spPr>
            <a:xfrm>
              <a:off x="1917275" y="4302312"/>
              <a:ext cx="79000" cy="230575"/>
            </a:xfrm>
            <a:custGeom>
              <a:avLst/>
              <a:gdLst/>
              <a:ahLst/>
              <a:cxnLst/>
              <a:rect l="l" t="t" r="r" b="b"/>
              <a:pathLst>
                <a:path w="3160" h="9223" extrusionOk="0">
                  <a:moveTo>
                    <a:pt x="2725" y="0"/>
                  </a:moveTo>
                  <a:lnTo>
                    <a:pt x="0" y="4720"/>
                  </a:lnTo>
                  <a:lnTo>
                    <a:pt x="3160" y="4720"/>
                  </a:lnTo>
                  <a:lnTo>
                    <a:pt x="560" y="9223"/>
                  </a:lnTo>
                </a:path>
              </a:pathLst>
            </a:custGeom>
            <a:noFill/>
            <a:ln w="28575" cap="flat" cmpd="sng">
              <a:solidFill>
                <a:schemeClr val="lt2"/>
              </a:solidFill>
              <a:prstDash val="solid"/>
              <a:round/>
              <a:headEnd type="none" w="med" len="med"/>
              <a:tailEnd type="none" w="med" len="med"/>
            </a:ln>
          </p:spPr>
        </p:sp>
      </p:grpSp>
      <p:sp>
        <p:nvSpPr>
          <p:cNvPr id="777" name="Google Shape;777;p40"/>
          <p:cNvSpPr/>
          <p:nvPr/>
        </p:nvSpPr>
        <p:spPr>
          <a:xfrm rot="5400000">
            <a:off x="1081177" y="1253525"/>
            <a:ext cx="741900" cy="391500"/>
          </a:xfrm>
          <a:prstGeom prst="roundRect">
            <a:avLst>
              <a:gd name="adj" fmla="val 50000"/>
            </a:avLst>
          </a:prstGeom>
          <a:solidFill>
            <a:schemeClr val="dk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 name="Google Shape;778;p40"/>
          <p:cNvGrpSpPr/>
          <p:nvPr/>
        </p:nvGrpSpPr>
        <p:grpSpPr>
          <a:xfrm rot="10800000">
            <a:off x="1782537" y="544300"/>
            <a:ext cx="391500" cy="391500"/>
            <a:chOff x="790425" y="1928737"/>
            <a:chExt cx="391500" cy="391500"/>
          </a:xfrm>
        </p:grpSpPr>
        <p:sp>
          <p:nvSpPr>
            <p:cNvPr id="779" name="Google Shape;779;p40"/>
            <p:cNvSpPr/>
            <p:nvPr/>
          </p:nvSpPr>
          <p:spPr>
            <a:xfrm>
              <a:off x="790425" y="1928737"/>
              <a:ext cx="391500" cy="3915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0" name="Google Shape;780;p40"/>
            <p:cNvCxnSpPr/>
            <p:nvPr/>
          </p:nvCxnSpPr>
          <p:spPr>
            <a:xfrm rot="10800000">
              <a:off x="940563" y="2016913"/>
              <a:ext cx="0" cy="123900"/>
            </a:xfrm>
            <a:prstGeom prst="straightConnector1">
              <a:avLst/>
            </a:prstGeom>
            <a:noFill/>
            <a:ln w="28575" cap="flat" cmpd="sng">
              <a:solidFill>
                <a:schemeClr val="accent6"/>
              </a:solidFill>
              <a:prstDash val="solid"/>
              <a:round/>
              <a:headEnd type="none" w="med" len="med"/>
              <a:tailEnd type="none" w="med" len="med"/>
            </a:ln>
          </p:spPr>
        </p:cxnSp>
        <p:cxnSp>
          <p:nvCxnSpPr>
            <p:cNvPr id="781" name="Google Shape;781;p40"/>
            <p:cNvCxnSpPr/>
            <p:nvPr/>
          </p:nvCxnSpPr>
          <p:spPr>
            <a:xfrm rot="10800000">
              <a:off x="1031788" y="2016913"/>
              <a:ext cx="0" cy="123900"/>
            </a:xfrm>
            <a:prstGeom prst="straightConnector1">
              <a:avLst/>
            </a:prstGeom>
            <a:noFill/>
            <a:ln w="28575" cap="flat" cmpd="sng">
              <a:solidFill>
                <a:schemeClr val="accent6"/>
              </a:solidFill>
              <a:prstDash val="solid"/>
              <a:round/>
              <a:headEnd type="none" w="med" len="med"/>
              <a:tailEnd type="none" w="med" len="med"/>
            </a:ln>
          </p:spPr>
        </p:cxnSp>
        <p:cxnSp>
          <p:nvCxnSpPr>
            <p:cNvPr id="782" name="Google Shape;782;p40"/>
            <p:cNvCxnSpPr/>
            <p:nvPr/>
          </p:nvCxnSpPr>
          <p:spPr>
            <a:xfrm>
              <a:off x="948075" y="2232038"/>
              <a:ext cx="76200" cy="0"/>
            </a:xfrm>
            <a:prstGeom prst="straightConnector1">
              <a:avLst/>
            </a:prstGeom>
            <a:noFill/>
            <a:ln w="28575" cap="flat" cmpd="sng">
              <a:solidFill>
                <a:schemeClr val="accent6"/>
              </a:solidFill>
              <a:prstDash val="solid"/>
              <a:round/>
              <a:headEnd type="none" w="med" len="med"/>
              <a:tailEnd type="none" w="med" len="med"/>
            </a:ln>
          </p:spPr>
        </p:cxn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21" name="Google Shape;1521;p59"/>
          <p:cNvSpPr txBox="1">
            <a:spLocks noGrp="1"/>
          </p:cNvSpPr>
          <p:nvPr>
            <p:ph type="title" idx="4"/>
          </p:nvPr>
        </p:nvSpPr>
        <p:spPr>
          <a:xfrm>
            <a:off x="713225" y="539500"/>
            <a:ext cx="7717500" cy="478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Conceitos utilizados</a:t>
            </a:r>
            <a:endParaRPr dirty="0"/>
          </a:p>
        </p:txBody>
      </p:sp>
      <p:sp>
        <p:nvSpPr>
          <p:cNvPr id="1531" name="Google Shape;1531;p59"/>
          <p:cNvSpPr/>
          <p:nvPr/>
        </p:nvSpPr>
        <p:spPr>
          <a:xfrm rot="5400000">
            <a:off x="7357950" y="4044475"/>
            <a:ext cx="746100" cy="391500"/>
          </a:xfrm>
          <a:prstGeom prst="roundRect">
            <a:avLst>
              <a:gd name="adj" fmla="val 50000"/>
            </a:avLst>
          </a:prstGeom>
          <a:solidFill>
            <a:srgbClr val="21B793"/>
          </a:solidFill>
          <a:ln w="28575" cap="flat" cmpd="sng">
            <a:solidFill>
              <a:srgbClr val="21B7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9BC391E-64DD-161F-D499-9720FADC2D43}"/>
                  </a:ext>
                </a:extLst>
              </p:cNvPr>
              <p:cNvSpPr txBox="1"/>
              <p:nvPr/>
            </p:nvSpPr>
            <p:spPr>
              <a:xfrm>
                <a:off x="988434" y="1415123"/>
                <a:ext cx="171438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𝐻</m:t>
                          </m:r>
                        </m:e>
                        <m:sub>
                          <m:r>
                            <a:rPr lang="en-GB" sz="2000" b="0" i="1" smtClean="0">
                              <a:solidFill>
                                <a:schemeClr val="tx1"/>
                              </a:solidFill>
                              <a:latin typeface="Cambria Math" panose="02040503050406030204" pitchFamily="18" charset="0"/>
                            </a:rPr>
                            <m:t>𝑇𝑟𝑢𝑒</m:t>
                          </m:r>
                        </m:sub>
                      </m:sSub>
                      <m:r>
                        <a:rPr lang="en-GB" sz="2000" b="0" i="1" smtClean="0">
                          <a:solidFill>
                            <a:schemeClr val="tx1"/>
                          </a:solidFill>
                          <a:latin typeface="Cambria Math" panose="02040503050406030204" pitchFamily="18" charset="0"/>
                        </a:rPr>
                        <m:t>=</m:t>
                      </m:r>
                      <m:r>
                        <a:rPr lang="en-GB" sz="2000" b="0" i="1" smtClean="0">
                          <a:solidFill>
                            <a:schemeClr val="tx1"/>
                          </a:solidFill>
                          <a:latin typeface="Cambria Math" panose="02040503050406030204" pitchFamily="18" charset="0"/>
                        </a:rPr>
                        <m:t>𝐻</m:t>
                      </m:r>
                      <m:r>
                        <a:rPr lang="en-GB" sz="2000" b="0" i="1" smtClean="0">
                          <a:solidFill>
                            <a:schemeClr val="tx1"/>
                          </a:solidFill>
                          <a:latin typeface="Cambria Math" panose="02040503050406030204" pitchFamily="18" charset="0"/>
                        </a:rPr>
                        <m:t>+</m:t>
                      </m:r>
                      <m:r>
                        <a:rPr lang="en-GB" sz="2000" b="0" i="1" smtClean="0">
                          <a:solidFill>
                            <a:schemeClr val="tx1"/>
                          </a:solidFill>
                          <a:latin typeface="Cambria Math" panose="02040503050406030204" pitchFamily="18" charset="0"/>
                        </a:rPr>
                        <m:t>𝐵</m:t>
                      </m:r>
                    </m:oMath>
                  </m:oMathPara>
                </a14:m>
                <a:endParaRPr lang="en-GB" sz="2000" dirty="0"/>
              </a:p>
            </p:txBody>
          </p:sp>
        </mc:Choice>
        <mc:Fallback xmlns="">
          <p:sp>
            <p:nvSpPr>
              <p:cNvPr id="14" name="TextBox 13">
                <a:extLst>
                  <a:ext uri="{FF2B5EF4-FFF2-40B4-BE49-F238E27FC236}">
                    <a16:creationId xmlns:a16="http://schemas.microsoft.com/office/drawing/2014/main" id="{A9BC391E-64DD-161F-D499-9720FADC2D43}"/>
                  </a:ext>
                </a:extLst>
              </p:cNvPr>
              <p:cNvSpPr txBox="1">
                <a:spLocks noRot="1" noChangeAspect="1" noMove="1" noResize="1" noEditPoints="1" noAdjustHandles="1" noChangeArrowheads="1" noChangeShapeType="1" noTextEdit="1"/>
              </p:cNvSpPr>
              <p:nvPr/>
            </p:nvSpPr>
            <p:spPr>
              <a:xfrm>
                <a:off x="988434" y="1415123"/>
                <a:ext cx="1714380" cy="307777"/>
              </a:xfrm>
              <a:prstGeom prst="rect">
                <a:avLst/>
              </a:prstGeom>
              <a:blipFill>
                <a:blip r:embed="rId3"/>
                <a:stretch>
                  <a:fillRect l="-2491" r="-2847" b="-19608"/>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643B9ACE-0BC3-7391-DCAB-DEF67B5ACF43}"/>
                  </a:ext>
                </a:extLst>
              </p:cNvPr>
              <p:cNvSpPr txBox="1"/>
              <p:nvPr/>
            </p:nvSpPr>
            <p:spPr>
              <a:xfrm>
                <a:off x="984900" y="2250546"/>
                <a:ext cx="420262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𝑟</m:t>
                      </m:r>
                      <m:r>
                        <a:rPr lang="en-GB" sz="2000" b="0" i="1" smtClean="0">
                          <a:solidFill>
                            <a:schemeClr val="tx1"/>
                          </a:solidFill>
                          <a:latin typeface="Cambria Math" panose="02040503050406030204" pitchFamily="18" charset="0"/>
                        </a:rPr>
                        <m:t>=</m:t>
                      </m:r>
                      <m:r>
                        <a:rPr lang="en-GB" sz="2000" b="0" i="1" smtClean="0">
                          <a:solidFill>
                            <a:schemeClr val="tx1"/>
                          </a:solidFill>
                          <a:latin typeface="Cambria Math" panose="02040503050406030204" pitchFamily="18" charset="0"/>
                        </a:rPr>
                        <m:t>𝑧</m:t>
                      </m:r>
                      <m:r>
                        <a:rPr lang="en-GB" sz="2000" b="0" i="1" smtClean="0">
                          <a:solidFill>
                            <a:schemeClr val="tx1"/>
                          </a:solidFill>
                          <a:latin typeface="Cambria Math" panose="02040503050406030204" pitchFamily="18" charset="0"/>
                        </a:rPr>
                        <m:t>−</m:t>
                      </m:r>
                      <m:r>
                        <a:rPr lang="en-GB" sz="2000" b="0" i="1" smtClean="0">
                          <a:solidFill>
                            <a:schemeClr val="tx1"/>
                          </a:solidFill>
                          <a:latin typeface="Cambria Math" panose="02040503050406030204" pitchFamily="18" charset="0"/>
                        </a:rPr>
                        <m:t>𝐻</m:t>
                      </m:r>
                      <m:acc>
                        <m:accPr>
                          <m:chr m:val="̂"/>
                          <m:ctrlPr>
                            <a:rPr lang="en-GB" sz="2000" b="0" i="1" smtClean="0">
                              <a:solidFill>
                                <a:schemeClr val="tx1"/>
                              </a:solidFill>
                              <a:latin typeface="Cambria Math" panose="02040503050406030204" pitchFamily="18" charset="0"/>
                            </a:rPr>
                          </m:ctrlPr>
                        </m:accPr>
                        <m:e>
                          <m:r>
                            <a:rPr lang="en-GB" sz="2000" b="0" i="1" smtClean="0">
                              <a:solidFill>
                                <a:schemeClr val="tx1"/>
                              </a:solidFill>
                              <a:latin typeface="Cambria Math" panose="02040503050406030204" pitchFamily="18" charset="0"/>
                            </a:rPr>
                            <m:t>𝑥</m:t>
                          </m:r>
                        </m:e>
                      </m:acc>
                      <m:r>
                        <a:rPr lang="en-GB" sz="2000" i="1">
                          <a:solidFill>
                            <a:schemeClr val="tx1"/>
                          </a:solidFill>
                          <a:latin typeface="Cambria Math" panose="02040503050406030204" pitchFamily="18" charset="0"/>
                          <a:ea typeface="Cambria Math" panose="02040503050406030204" pitchFamily="18" charset="0"/>
                        </a:rPr>
                        <m:t>→</m:t>
                      </m:r>
                      <m:r>
                        <a:rPr lang="en-GB" sz="2000" b="0" i="1" smtClean="0">
                          <a:solidFill>
                            <a:schemeClr val="tx1"/>
                          </a:solidFill>
                          <a:latin typeface="Cambria Math" panose="02040503050406030204" pitchFamily="18" charset="0"/>
                        </a:rPr>
                        <m:t>𝐸</m:t>
                      </m:r>
                      <m:d>
                        <m:dPr>
                          <m:ctrlPr>
                            <a:rPr lang="en-GB" sz="2000" b="0" i="1" smtClean="0">
                              <a:solidFill>
                                <a:schemeClr val="tx1"/>
                              </a:solidFill>
                              <a:latin typeface="Cambria Math" panose="02040503050406030204" pitchFamily="18" charset="0"/>
                            </a:rPr>
                          </m:ctrlPr>
                        </m:dPr>
                        <m:e>
                          <m:r>
                            <a:rPr lang="en-GB" sz="2000" b="0" i="1" smtClean="0">
                              <a:solidFill>
                                <a:schemeClr val="tx1"/>
                              </a:solidFill>
                              <a:latin typeface="Cambria Math" panose="02040503050406030204" pitchFamily="18" charset="0"/>
                            </a:rPr>
                            <m:t>𝑟</m:t>
                          </m:r>
                        </m:e>
                      </m:d>
                      <m:r>
                        <a:rPr lang="en-GB" sz="2000" b="0" i="1" smtClean="0">
                          <a:solidFill>
                            <a:schemeClr val="tx1"/>
                          </a:solidFill>
                          <a:latin typeface="Cambria Math" panose="02040503050406030204" pitchFamily="18" charset="0"/>
                        </a:rPr>
                        <m:t>=</m:t>
                      </m:r>
                      <m:d>
                        <m:dPr>
                          <m:ctrlPr>
                            <a:rPr lang="en-GB" sz="2000" b="0" i="1" smtClean="0">
                              <a:solidFill>
                                <a:schemeClr val="tx1"/>
                              </a:solidFill>
                              <a:latin typeface="Cambria Math" panose="02040503050406030204" pitchFamily="18" charset="0"/>
                            </a:rPr>
                          </m:ctrlPr>
                        </m:dPr>
                        <m:e>
                          <m:r>
                            <a:rPr lang="en-GB" sz="2000" b="0" i="1" smtClean="0">
                              <a:solidFill>
                                <a:schemeClr val="tx1"/>
                              </a:solidFill>
                              <a:latin typeface="Cambria Math" panose="02040503050406030204" pitchFamily="18" charset="0"/>
                            </a:rPr>
                            <m:t>𝐼</m:t>
                          </m:r>
                          <m:r>
                            <a:rPr lang="en-GB" sz="2000" b="0" i="1" smtClean="0">
                              <a:solidFill>
                                <a:schemeClr val="tx1"/>
                              </a:solidFill>
                              <a:latin typeface="Cambria Math" panose="02040503050406030204" pitchFamily="18" charset="0"/>
                            </a:rPr>
                            <m:t>−</m:t>
                          </m:r>
                          <m:r>
                            <a:rPr lang="en-GB" sz="2000" b="0" i="1" smtClean="0">
                              <a:solidFill>
                                <a:schemeClr val="tx1"/>
                              </a:solidFill>
                              <a:latin typeface="Cambria Math" panose="02040503050406030204" pitchFamily="18" charset="0"/>
                            </a:rPr>
                            <m:t>𝑀</m:t>
                          </m:r>
                        </m:e>
                      </m:d>
                      <m:r>
                        <a:rPr lang="en-GB" sz="2000" b="0" i="1" smtClean="0">
                          <a:solidFill>
                            <a:schemeClr val="tx1"/>
                          </a:solidFill>
                          <a:latin typeface="Cambria Math" panose="02040503050406030204" pitchFamily="18" charset="0"/>
                        </a:rPr>
                        <m:t>𝐵𝑥</m:t>
                      </m:r>
                      <m:r>
                        <a:rPr lang="en-GB" sz="2000" b="0" i="1" smtClean="0">
                          <a:solidFill>
                            <a:schemeClr val="tx1"/>
                          </a:solidFill>
                          <a:latin typeface="Cambria Math" panose="02040503050406030204" pitchFamily="18" charset="0"/>
                          <a:ea typeface="Cambria Math" panose="02040503050406030204" pitchFamily="18" charset="0"/>
                        </a:rPr>
                        <m:t>≠0</m:t>
                      </m:r>
                      <m:r>
                        <a:rPr lang="en-GB" sz="2000" b="0" i="1" smtClean="0">
                          <a:solidFill>
                            <a:schemeClr val="tx1"/>
                          </a:solidFill>
                          <a:latin typeface="Cambria Math" panose="02040503050406030204" pitchFamily="18" charset="0"/>
                        </a:rPr>
                        <m:t> </m:t>
                      </m:r>
                    </m:oMath>
                  </m:oMathPara>
                </a14:m>
                <a:endParaRPr lang="en-GB" sz="2000" dirty="0"/>
              </a:p>
            </p:txBody>
          </p:sp>
        </mc:Choice>
        <mc:Fallback>
          <p:sp>
            <p:nvSpPr>
              <p:cNvPr id="15" name="TextBox 14">
                <a:extLst>
                  <a:ext uri="{FF2B5EF4-FFF2-40B4-BE49-F238E27FC236}">
                    <a16:creationId xmlns:a16="http://schemas.microsoft.com/office/drawing/2014/main" id="{643B9ACE-0BC3-7391-DCAB-DEF67B5ACF43}"/>
                  </a:ext>
                </a:extLst>
              </p:cNvPr>
              <p:cNvSpPr txBox="1">
                <a:spLocks noRot="1" noChangeAspect="1" noMove="1" noResize="1" noEditPoints="1" noAdjustHandles="1" noChangeArrowheads="1" noChangeShapeType="1" noTextEdit="1"/>
              </p:cNvSpPr>
              <p:nvPr/>
            </p:nvSpPr>
            <p:spPr>
              <a:xfrm>
                <a:off x="984900" y="2250546"/>
                <a:ext cx="4202625" cy="307777"/>
              </a:xfrm>
              <a:prstGeom prst="rect">
                <a:avLst/>
              </a:prstGeom>
              <a:blipFill>
                <a:blip r:embed="rId4"/>
                <a:stretch>
                  <a:fillRect l="-290" t="-17647" b="-9804"/>
                </a:stretch>
              </a:blipFill>
            </p:spPr>
            <p:txBody>
              <a:bodyPr/>
              <a:lstStyle/>
              <a:p>
                <a:r>
                  <a:rPr lang="en-GB">
                    <a:noFill/>
                  </a:rPr>
                  <a:t> </a:t>
                </a:r>
              </a:p>
            </p:txBody>
          </p:sp>
        </mc:Fallback>
      </mc:AlternateContent>
      <p:sp>
        <p:nvSpPr>
          <p:cNvPr id="16" name="Google Shape;1517;p59">
            <a:extLst>
              <a:ext uri="{FF2B5EF4-FFF2-40B4-BE49-F238E27FC236}">
                <a16:creationId xmlns:a16="http://schemas.microsoft.com/office/drawing/2014/main" id="{87B27B18-3578-4070-DFA7-BB430E56067C}"/>
              </a:ext>
            </a:extLst>
          </p:cNvPr>
          <p:cNvSpPr txBox="1">
            <a:spLocks noGrp="1"/>
          </p:cNvSpPr>
          <p:nvPr>
            <p:ph type="title"/>
          </p:nvPr>
        </p:nvSpPr>
        <p:spPr>
          <a:xfrm>
            <a:off x="984900" y="1145213"/>
            <a:ext cx="3678540" cy="295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Erro do jacobiano das medições</a:t>
            </a:r>
            <a:endParaRPr dirty="0"/>
          </a:p>
        </p:txBody>
      </p:sp>
      <p:sp>
        <p:nvSpPr>
          <p:cNvPr id="17" name="Google Shape;1517;p59">
            <a:extLst>
              <a:ext uri="{FF2B5EF4-FFF2-40B4-BE49-F238E27FC236}">
                <a16:creationId xmlns:a16="http://schemas.microsoft.com/office/drawing/2014/main" id="{98DBD611-6AFF-1A5D-0DEE-879DB443E31B}"/>
              </a:ext>
            </a:extLst>
          </p:cNvPr>
          <p:cNvSpPr txBox="1">
            <a:spLocks/>
          </p:cNvSpPr>
          <p:nvPr/>
        </p:nvSpPr>
        <p:spPr>
          <a:xfrm>
            <a:off x="984900" y="1951709"/>
            <a:ext cx="3180865" cy="295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DM Sans"/>
              <a:buNone/>
              <a:defRPr sz="1800" b="1" i="0" u="none" strike="noStrike" cap="none">
                <a:solidFill>
                  <a:schemeClr val="accent5"/>
                </a:solidFill>
                <a:latin typeface="DM Sans"/>
                <a:ea typeface="DM Sans"/>
                <a:cs typeface="DM Sans"/>
                <a:sym typeface="DM Sans"/>
              </a:defRPr>
            </a:lvl1pPr>
            <a:lvl2pPr marR="0" lvl="1"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2pPr>
            <a:lvl3pPr marR="0" lvl="2"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3pPr>
            <a:lvl4pPr marR="0" lvl="3"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4pPr>
            <a:lvl5pPr marR="0" lvl="4"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5pPr>
            <a:lvl6pPr marR="0" lvl="5"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6pPr>
            <a:lvl7pPr marR="0" lvl="6"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7pPr>
            <a:lvl8pPr marR="0" lvl="7"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8pPr>
            <a:lvl9pPr marR="0" lvl="8"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9pPr>
          </a:lstStyle>
          <a:p>
            <a:pPr algn="l"/>
            <a:r>
              <a:rPr lang="en-GB" dirty="0" err="1"/>
              <a:t>Valor</a:t>
            </a:r>
            <a:r>
              <a:rPr lang="en-GB" dirty="0"/>
              <a:t> </a:t>
            </a:r>
            <a:r>
              <a:rPr lang="en-GB" dirty="0" err="1"/>
              <a:t>esperado</a:t>
            </a:r>
            <a:r>
              <a:rPr lang="en-GB" dirty="0"/>
              <a:t> dos </a:t>
            </a:r>
            <a:r>
              <a:rPr lang="en-GB" dirty="0" err="1"/>
              <a:t>resíduos</a:t>
            </a:r>
            <a:endParaRPr lang="en-GB"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54DA32B-AB68-1CE4-3B4D-4579EC0F3737}"/>
                  </a:ext>
                </a:extLst>
              </p:cNvPr>
              <p:cNvSpPr txBox="1"/>
              <p:nvPr/>
            </p:nvSpPr>
            <p:spPr>
              <a:xfrm>
                <a:off x="984900" y="3085380"/>
                <a:ext cx="152689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sz="2000" i="1" smtClean="0">
                          <a:solidFill>
                            <a:schemeClr val="tx1"/>
                          </a:solidFill>
                          <a:latin typeface="Cambria Math" panose="02040503050406030204" pitchFamily="18" charset="0"/>
                        </a:rPr>
                        <m:t>𝜉</m:t>
                      </m:r>
                      <m:r>
                        <a:rPr lang="en-GB" sz="2000" b="0" i="1" smtClean="0">
                          <a:solidFill>
                            <a:schemeClr val="tx1"/>
                          </a:solidFill>
                          <a:latin typeface="Cambria Math" panose="02040503050406030204" pitchFamily="18" charset="0"/>
                        </a:rPr>
                        <m:t>=</m:t>
                      </m:r>
                      <m:r>
                        <a:rPr lang="en-GB" sz="2000" b="0" i="1" smtClean="0">
                          <a:solidFill>
                            <a:schemeClr val="tx1"/>
                          </a:solidFill>
                          <a:latin typeface="Cambria Math" panose="02040503050406030204" pitchFamily="18" charset="0"/>
                        </a:rPr>
                        <m:t>𝐵𝑥</m:t>
                      </m:r>
                      <m:r>
                        <a:rPr lang="en-GB" sz="2000" b="0" i="1" smtClean="0">
                          <a:solidFill>
                            <a:schemeClr val="tx1"/>
                          </a:solidFill>
                          <a:latin typeface="Cambria Math" panose="02040503050406030204" pitchFamily="18" charset="0"/>
                        </a:rPr>
                        <m:t>=</m:t>
                      </m:r>
                      <m:r>
                        <a:rPr lang="en-GB" sz="2000" b="0" i="1" smtClean="0">
                          <a:solidFill>
                            <a:schemeClr val="tx1"/>
                          </a:solidFill>
                          <a:latin typeface="Cambria Math" panose="02040503050406030204" pitchFamily="18" charset="0"/>
                        </a:rPr>
                        <m:t>𝐿𝑓</m:t>
                      </m:r>
                      <m:r>
                        <a:rPr lang="en-GB" sz="2000" b="0" i="1" smtClean="0">
                          <a:solidFill>
                            <a:schemeClr val="tx1"/>
                          </a:solidFill>
                          <a:latin typeface="Cambria Math" panose="02040503050406030204" pitchFamily="18" charset="0"/>
                        </a:rPr>
                        <m:t> </m:t>
                      </m:r>
                    </m:oMath>
                  </m:oMathPara>
                </a14:m>
                <a:endParaRPr lang="en-GB" sz="2000" dirty="0"/>
              </a:p>
            </p:txBody>
          </p:sp>
        </mc:Choice>
        <mc:Fallback xmlns="">
          <p:sp>
            <p:nvSpPr>
              <p:cNvPr id="25" name="TextBox 24">
                <a:extLst>
                  <a:ext uri="{FF2B5EF4-FFF2-40B4-BE49-F238E27FC236}">
                    <a16:creationId xmlns:a16="http://schemas.microsoft.com/office/drawing/2014/main" id="{454DA32B-AB68-1CE4-3B4D-4579EC0F3737}"/>
                  </a:ext>
                </a:extLst>
              </p:cNvPr>
              <p:cNvSpPr txBox="1">
                <a:spLocks noRot="1" noChangeAspect="1" noMove="1" noResize="1" noEditPoints="1" noAdjustHandles="1" noChangeArrowheads="1" noChangeShapeType="1" noTextEdit="1"/>
              </p:cNvSpPr>
              <p:nvPr/>
            </p:nvSpPr>
            <p:spPr>
              <a:xfrm>
                <a:off x="984900" y="3085380"/>
                <a:ext cx="1526893" cy="307777"/>
              </a:xfrm>
              <a:prstGeom prst="rect">
                <a:avLst/>
              </a:prstGeom>
              <a:blipFill>
                <a:blip r:embed="rId5"/>
                <a:stretch>
                  <a:fillRect l="-5200" r="-800" b="-37255"/>
                </a:stretch>
              </a:blipFill>
            </p:spPr>
            <p:txBody>
              <a:bodyPr/>
              <a:lstStyle/>
              <a:p>
                <a:r>
                  <a:rPr lang="en-GB">
                    <a:noFill/>
                  </a:rPr>
                  <a:t> </a:t>
                </a:r>
              </a:p>
            </p:txBody>
          </p:sp>
        </mc:Fallback>
      </mc:AlternateContent>
      <p:sp>
        <p:nvSpPr>
          <p:cNvPr id="26" name="Google Shape;1517;p59">
            <a:extLst>
              <a:ext uri="{FF2B5EF4-FFF2-40B4-BE49-F238E27FC236}">
                <a16:creationId xmlns:a16="http://schemas.microsoft.com/office/drawing/2014/main" id="{8D4E23E2-9836-9520-3AE2-7B6DFC8D637F}"/>
              </a:ext>
            </a:extLst>
          </p:cNvPr>
          <p:cNvSpPr txBox="1">
            <a:spLocks/>
          </p:cNvSpPr>
          <p:nvPr/>
        </p:nvSpPr>
        <p:spPr>
          <a:xfrm>
            <a:off x="984900" y="2787133"/>
            <a:ext cx="3180865" cy="295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DM Sans"/>
              <a:buNone/>
              <a:defRPr sz="1800" b="1" i="0" u="none" strike="noStrike" cap="none">
                <a:solidFill>
                  <a:schemeClr val="accent5"/>
                </a:solidFill>
                <a:latin typeface="DM Sans"/>
                <a:ea typeface="DM Sans"/>
                <a:cs typeface="DM Sans"/>
                <a:sym typeface="DM Sans"/>
              </a:defRPr>
            </a:lvl1pPr>
            <a:lvl2pPr marR="0" lvl="1"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2pPr>
            <a:lvl3pPr marR="0" lvl="2"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3pPr>
            <a:lvl4pPr marR="0" lvl="3"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4pPr>
            <a:lvl5pPr marR="0" lvl="4"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5pPr>
            <a:lvl6pPr marR="0" lvl="5"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6pPr>
            <a:lvl7pPr marR="0" lvl="6"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7pPr>
            <a:lvl8pPr marR="0" lvl="7"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8pPr>
            <a:lvl9pPr marR="0" lvl="8"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9pPr>
          </a:lstStyle>
          <a:p>
            <a:pPr algn="l"/>
            <a:r>
              <a:rPr lang="en-GB" dirty="0" err="1"/>
              <a:t>Vetor</a:t>
            </a:r>
            <a:r>
              <a:rPr lang="en-GB" dirty="0"/>
              <a:t> do </a:t>
            </a:r>
            <a:r>
              <a:rPr lang="en-GB" dirty="0" err="1"/>
              <a:t>enviesamento</a:t>
            </a:r>
            <a:endParaRPr lang="en-GB" dirty="0"/>
          </a:p>
        </p:txBody>
      </p:sp>
    </p:spTree>
    <p:extLst>
      <p:ext uri="{BB962C8B-B14F-4D97-AF65-F5344CB8AC3E}">
        <p14:creationId xmlns:p14="http://schemas.microsoft.com/office/powerpoint/2010/main" val="1422977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21" name="Google Shape;1521;p59"/>
          <p:cNvSpPr txBox="1">
            <a:spLocks noGrp="1"/>
          </p:cNvSpPr>
          <p:nvPr>
            <p:ph type="title" idx="4"/>
          </p:nvPr>
        </p:nvSpPr>
        <p:spPr>
          <a:xfrm>
            <a:off x="713225" y="539500"/>
            <a:ext cx="7717500" cy="478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Efeito dos erros</a:t>
            </a:r>
            <a:endParaRPr dirty="0"/>
          </a:p>
        </p:txBody>
      </p:sp>
      <p:sp>
        <p:nvSpPr>
          <p:cNvPr id="1531" name="Google Shape;1531;p59"/>
          <p:cNvSpPr/>
          <p:nvPr/>
        </p:nvSpPr>
        <p:spPr>
          <a:xfrm rot="5400000">
            <a:off x="7357950" y="4044475"/>
            <a:ext cx="746100" cy="391500"/>
          </a:xfrm>
          <a:prstGeom prst="roundRect">
            <a:avLst>
              <a:gd name="adj" fmla="val 50000"/>
            </a:avLst>
          </a:prstGeom>
          <a:solidFill>
            <a:srgbClr val="21B793"/>
          </a:solidFill>
          <a:ln w="28575" cap="flat" cmpd="sng">
            <a:solidFill>
              <a:srgbClr val="21B7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2" name="Google Shape;1532;p59"/>
          <p:cNvGrpSpPr/>
          <p:nvPr/>
        </p:nvGrpSpPr>
        <p:grpSpPr>
          <a:xfrm rot="5400000">
            <a:off x="6974954" y="4221850"/>
            <a:ext cx="391500" cy="391500"/>
            <a:chOff x="713225" y="4221850"/>
            <a:chExt cx="391500" cy="391500"/>
          </a:xfrm>
        </p:grpSpPr>
        <p:sp>
          <p:nvSpPr>
            <p:cNvPr id="1533" name="Google Shape;1533;p59"/>
            <p:cNvSpPr/>
            <p:nvPr/>
          </p:nvSpPr>
          <p:spPr>
            <a:xfrm>
              <a:off x="713225" y="4221850"/>
              <a:ext cx="391500" cy="3915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4" name="Google Shape;1534;p59"/>
            <p:cNvGrpSpPr/>
            <p:nvPr/>
          </p:nvGrpSpPr>
          <p:grpSpPr>
            <a:xfrm>
              <a:off x="790513" y="4323763"/>
              <a:ext cx="236923" cy="236923"/>
              <a:chOff x="1113470" y="1110867"/>
              <a:chExt cx="320860" cy="320860"/>
            </a:xfrm>
          </p:grpSpPr>
          <p:sp>
            <p:nvSpPr>
              <p:cNvPr id="1535" name="Google Shape;1535;p59"/>
              <p:cNvSpPr/>
              <p:nvPr/>
            </p:nvSpPr>
            <p:spPr>
              <a:xfrm rot="-8100000">
                <a:off x="1161969" y="1156346"/>
                <a:ext cx="223862" cy="229903"/>
              </a:xfrm>
              <a:custGeom>
                <a:avLst/>
                <a:gdLst/>
                <a:ahLst/>
                <a:cxnLst/>
                <a:rect l="l" t="t" r="r" b="b"/>
                <a:pathLst>
                  <a:path w="12859" h="13206" extrusionOk="0">
                    <a:moveTo>
                      <a:pt x="0" y="13206"/>
                    </a:moveTo>
                    <a:lnTo>
                      <a:pt x="12859" y="13206"/>
                    </a:lnTo>
                    <a:lnTo>
                      <a:pt x="12859" y="0"/>
                    </a:lnTo>
                  </a:path>
                </a:pathLst>
              </a:custGeom>
              <a:noFill/>
              <a:ln w="28575" cap="flat" cmpd="sng">
                <a:solidFill>
                  <a:schemeClr val="dk2"/>
                </a:solidFill>
                <a:prstDash val="solid"/>
                <a:round/>
                <a:headEnd type="none" w="med" len="med"/>
                <a:tailEnd type="none" w="med" len="med"/>
              </a:ln>
            </p:spPr>
          </p:sp>
          <p:cxnSp>
            <p:nvCxnSpPr>
              <p:cNvPr id="1536" name="Google Shape;1536;p59"/>
              <p:cNvCxnSpPr/>
              <p:nvPr/>
            </p:nvCxnSpPr>
            <p:spPr>
              <a:xfrm>
                <a:off x="1273900" y="1113250"/>
                <a:ext cx="0" cy="268500"/>
              </a:xfrm>
              <a:prstGeom prst="straightConnector1">
                <a:avLst/>
              </a:prstGeom>
              <a:noFill/>
              <a:ln w="28575" cap="flat" cmpd="sng">
                <a:solidFill>
                  <a:schemeClr val="dk2"/>
                </a:solidFill>
                <a:prstDash val="solid"/>
                <a:round/>
                <a:headEnd type="none" w="med" len="med"/>
                <a:tailEnd type="none" w="med" len="med"/>
              </a:ln>
            </p:spPr>
          </p:cxnSp>
        </p:gr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9BC391E-64DD-161F-D499-9720FADC2D43}"/>
                  </a:ext>
                </a:extLst>
              </p:cNvPr>
              <p:cNvSpPr txBox="1"/>
              <p:nvPr/>
            </p:nvSpPr>
            <p:spPr>
              <a:xfrm>
                <a:off x="988434" y="1415123"/>
                <a:ext cx="2646622" cy="8404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𝐵</m:t>
                      </m:r>
                      <m:r>
                        <a:rPr lang="en-GB" sz="2000" b="0" i="1" smtClean="0">
                          <a:solidFill>
                            <a:schemeClr val="tx1"/>
                          </a:solidFill>
                          <a:latin typeface="Cambria Math" panose="02040503050406030204" pitchFamily="18" charset="0"/>
                        </a:rPr>
                        <m:t>=∓</m:t>
                      </m:r>
                      <m:d>
                        <m:dPr>
                          <m:begChr m:val="["/>
                          <m:endChr m:val="]"/>
                          <m:ctrlPr>
                            <a:rPr lang="en-GB" sz="2000" b="0" i="1" smtClean="0">
                              <a:solidFill>
                                <a:schemeClr val="tx1"/>
                              </a:solidFill>
                              <a:latin typeface="Cambria Math" panose="02040503050406030204" pitchFamily="18" charset="0"/>
                            </a:rPr>
                          </m:ctrlPr>
                        </m:dPr>
                        <m:e>
                          <m:m>
                            <m:mPr>
                              <m:mcs>
                                <m:mc>
                                  <m:mcPr>
                                    <m:count m:val="2"/>
                                    <m:mcJc m:val="center"/>
                                  </m:mcPr>
                                </m:mc>
                              </m:mcs>
                              <m:ctrlPr>
                                <a:rPr lang="en-GB" sz="2000" b="0" i="1" smtClean="0">
                                  <a:solidFill>
                                    <a:schemeClr val="tx1"/>
                                  </a:solidFill>
                                  <a:latin typeface="Cambria Math" panose="02040503050406030204" pitchFamily="18" charset="0"/>
                                </a:rPr>
                              </m:ctrlPr>
                            </m:mPr>
                            <m:mr>
                              <m:e>
                                <m:m>
                                  <m:mPr>
                                    <m:mcs>
                                      <m:mc>
                                        <m:mcPr>
                                          <m:count m:val="2"/>
                                          <m:mcJc m:val="center"/>
                                        </m:mcPr>
                                      </m:mc>
                                    </m:mcs>
                                    <m:ctrlPr>
                                      <a:rPr lang="en-GB" sz="2000" b="0" i="1" smtClean="0">
                                        <a:solidFill>
                                          <a:schemeClr val="tx1"/>
                                        </a:solidFill>
                                        <a:latin typeface="Cambria Math" panose="02040503050406030204" pitchFamily="18" charset="0"/>
                                      </a:rPr>
                                    </m:ctrlPr>
                                  </m:mPr>
                                  <m:mr>
                                    <m:e>
                                      <m:r>
                                        <m:rPr>
                                          <m:brk m:alnAt="7"/>
                                        </m:rPr>
                                        <a:rPr lang="en-GB" sz="2000" b="0" i="1" smtClean="0">
                                          <a:solidFill>
                                            <a:schemeClr val="tx1"/>
                                          </a:solidFill>
                                          <a:latin typeface="Cambria Math" panose="02040503050406030204" pitchFamily="18" charset="0"/>
                                        </a:rPr>
                                        <m:t>0</m:t>
                                      </m:r>
                                    </m:e>
                                    <m:e>
                                      <m:r>
                                        <a:rPr lang="en-GB" sz="2000" b="0" i="1" smtClean="0">
                                          <a:solidFill>
                                            <a:schemeClr val="tx1"/>
                                          </a:solidFill>
                                          <a:latin typeface="Cambria Math" panose="02040503050406030204" pitchFamily="18" charset="0"/>
                                        </a:rPr>
                                        <m:t>0</m:t>
                                      </m:r>
                                    </m:e>
                                  </m:mr>
                                  <m:mr>
                                    <m:e>
                                      <m:r>
                                        <a:rPr lang="en-GB" sz="2000" b="0" i="1" smtClean="0">
                                          <a:solidFill>
                                            <a:schemeClr val="tx1"/>
                                          </a:solidFill>
                                          <a:latin typeface="Cambria Math" panose="02040503050406030204" pitchFamily="18" charset="0"/>
                                        </a:rPr>
                                        <m:t>0</m:t>
                                      </m:r>
                                    </m:e>
                                    <m:e>
                                      <m:r>
                                        <a:rPr lang="en-GB" sz="2000" b="0" i="1" smtClean="0">
                                          <a:solidFill>
                                            <a:schemeClr val="tx1"/>
                                          </a:solidFill>
                                          <a:latin typeface="Cambria Math" panose="02040503050406030204" pitchFamily="18" charset="0"/>
                                        </a:rPr>
                                        <m:t>𝑏</m:t>
                                      </m:r>
                                    </m:e>
                                  </m:mr>
                                  <m:mr>
                                    <m:e>
                                      <m:r>
                                        <a:rPr lang="en-GB" sz="2000" b="0" i="1" smtClean="0">
                                          <a:solidFill>
                                            <a:schemeClr val="tx1"/>
                                          </a:solidFill>
                                          <a:latin typeface="Cambria Math" panose="02040503050406030204" pitchFamily="18" charset="0"/>
                                        </a:rPr>
                                        <m:t>0</m:t>
                                      </m:r>
                                    </m:e>
                                    <m:e>
                                      <m:r>
                                        <a:rPr lang="en-GB" sz="2000" b="0" i="1" smtClean="0">
                                          <a:solidFill>
                                            <a:schemeClr val="tx1"/>
                                          </a:solidFill>
                                          <a:latin typeface="Cambria Math" panose="02040503050406030204" pitchFamily="18" charset="0"/>
                                        </a:rPr>
                                        <m:t>0</m:t>
                                      </m:r>
                                    </m:e>
                                  </m:mr>
                                </m:m>
                              </m:e>
                              <m:e>
                                <m:m>
                                  <m:mPr>
                                    <m:mcs>
                                      <m:mc>
                                        <m:mcPr>
                                          <m:count m:val="2"/>
                                          <m:mcJc m:val="center"/>
                                        </m:mcPr>
                                      </m:mc>
                                    </m:mcs>
                                    <m:ctrlPr>
                                      <a:rPr lang="en-GB" sz="2000" b="0" i="1" smtClean="0">
                                        <a:solidFill>
                                          <a:schemeClr val="tx1"/>
                                        </a:solidFill>
                                        <a:latin typeface="Cambria Math" panose="02040503050406030204" pitchFamily="18" charset="0"/>
                                      </a:rPr>
                                    </m:ctrlPr>
                                  </m:mPr>
                                  <m:mr>
                                    <m:e>
                                      <m:r>
                                        <m:rPr>
                                          <m:brk m:alnAt="7"/>
                                        </m:rPr>
                                        <a:rPr lang="en-GB" sz="2000" b="0" i="1" smtClean="0">
                                          <a:solidFill>
                                            <a:schemeClr val="tx1"/>
                                          </a:solidFill>
                                          <a:latin typeface="Cambria Math" panose="02040503050406030204" pitchFamily="18" charset="0"/>
                                        </a:rPr>
                                        <m:t>0</m:t>
                                      </m:r>
                                    </m:e>
                                    <m:e>
                                      <m:r>
                                        <a:rPr lang="en-GB" sz="2000" b="0" i="1" smtClean="0">
                                          <a:solidFill>
                                            <a:schemeClr val="tx1"/>
                                          </a:solidFill>
                                          <a:latin typeface="Cambria Math" panose="02040503050406030204" pitchFamily="18" charset="0"/>
                                        </a:rPr>
                                        <m:t>0</m:t>
                                      </m:r>
                                    </m:e>
                                  </m:mr>
                                  <m:mr>
                                    <m:e>
                                      <m:r>
                                        <a:rPr lang="en-GB" sz="2000" b="0" i="1" smtClean="0">
                                          <a:solidFill>
                                            <a:schemeClr val="tx1"/>
                                          </a:solidFill>
                                          <a:latin typeface="Cambria Math" panose="02040503050406030204" pitchFamily="18" charset="0"/>
                                        </a:rPr>
                                        <m:t>−</m:t>
                                      </m:r>
                                      <m:r>
                                        <a:rPr lang="en-GB" sz="2000" b="0" i="1" smtClean="0">
                                          <a:solidFill>
                                            <a:schemeClr val="tx1"/>
                                          </a:solidFill>
                                          <a:latin typeface="Cambria Math" panose="02040503050406030204" pitchFamily="18" charset="0"/>
                                        </a:rPr>
                                        <m:t>𝑏</m:t>
                                      </m:r>
                                    </m:e>
                                    <m:e>
                                      <m:r>
                                        <a:rPr lang="en-GB" sz="2000" b="0" i="1" smtClean="0">
                                          <a:solidFill>
                                            <a:schemeClr val="tx1"/>
                                          </a:solidFill>
                                          <a:latin typeface="Cambria Math" panose="02040503050406030204" pitchFamily="18" charset="0"/>
                                        </a:rPr>
                                        <m:t>0</m:t>
                                      </m:r>
                                    </m:e>
                                  </m:mr>
                                  <m:mr>
                                    <m:e>
                                      <m:r>
                                        <a:rPr lang="en-GB" sz="2000" b="0" i="1" smtClean="0">
                                          <a:solidFill>
                                            <a:schemeClr val="tx1"/>
                                          </a:solidFill>
                                          <a:latin typeface="Cambria Math" panose="02040503050406030204" pitchFamily="18" charset="0"/>
                                        </a:rPr>
                                        <m:t>0</m:t>
                                      </m:r>
                                    </m:e>
                                    <m:e>
                                      <m:r>
                                        <a:rPr lang="en-GB" sz="2000" b="0" i="1" smtClean="0">
                                          <a:solidFill>
                                            <a:schemeClr val="tx1"/>
                                          </a:solidFill>
                                          <a:latin typeface="Cambria Math" panose="02040503050406030204" pitchFamily="18" charset="0"/>
                                        </a:rPr>
                                        <m:t>0</m:t>
                                      </m:r>
                                    </m:e>
                                  </m:mr>
                                </m:m>
                              </m:e>
                            </m:mr>
                          </m:m>
                        </m:e>
                      </m:d>
                    </m:oMath>
                  </m:oMathPara>
                </a14:m>
                <a:endParaRPr lang="en-GB" sz="2000" dirty="0"/>
              </a:p>
            </p:txBody>
          </p:sp>
        </mc:Choice>
        <mc:Fallback xmlns="">
          <p:sp>
            <p:nvSpPr>
              <p:cNvPr id="14" name="TextBox 13">
                <a:extLst>
                  <a:ext uri="{FF2B5EF4-FFF2-40B4-BE49-F238E27FC236}">
                    <a16:creationId xmlns:a16="http://schemas.microsoft.com/office/drawing/2014/main" id="{A9BC391E-64DD-161F-D499-9720FADC2D43}"/>
                  </a:ext>
                </a:extLst>
              </p:cNvPr>
              <p:cNvSpPr txBox="1">
                <a:spLocks noRot="1" noChangeAspect="1" noMove="1" noResize="1" noEditPoints="1" noAdjustHandles="1" noChangeArrowheads="1" noChangeShapeType="1" noTextEdit="1"/>
              </p:cNvSpPr>
              <p:nvPr/>
            </p:nvSpPr>
            <p:spPr>
              <a:xfrm>
                <a:off x="988434" y="1415123"/>
                <a:ext cx="2646622" cy="840423"/>
              </a:xfrm>
              <a:prstGeom prst="rect">
                <a:avLst/>
              </a:prstGeom>
              <a:blipFill>
                <a:blip r:embed="rId3"/>
                <a:stretch>
                  <a:fillRect/>
                </a:stretch>
              </a:blipFill>
            </p:spPr>
            <p:txBody>
              <a:bodyPr/>
              <a:lstStyle/>
              <a:p>
                <a:r>
                  <a:rPr lang="en-GB">
                    <a:noFill/>
                  </a:rPr>
                  <a:t> </a:t>
                </a:r>
              </a:p>
            </p:txBody>
          </p:sp>
        </mc:Fallback>
      </mc:AlternateContent>
      <p:sp>
        <p:nvSpPr>
          <p:cNvPr id="16" name="Google Shape;1517;p59">
            <a:extLst>
              <a:ext uri="{FF2B5EF4-FFF2-40B4-BE49-F238E27FC236}">
                <a16:creationId xmlns:a16="http://schemas.microsoft.com/office/drawing/2014/main" id="{87B27B18-3578-4070-DFA7-BB430E56067C}"/>
              </a:ext>
            </a:extLst>
          </p:cNvPr>
          <p:cNvSpPr txBox="1">
            <a:spLocks noGrp="1"/>
          </p:cNvSpPr>
          <p:nvPr>
            <p:ph type="title"/>
          </p:nvPr>
        </p:nvSpPr>
        <p:spPr>
          <a:xfrm>
            <a:off x="988434" y="1119623"/>
            <a:ext cx="6378020" cy="295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Jacobiano das medições, erro numa linha</a:t>
            </a:r>
            <a:endParaRPr dirty="0"/>
          </a:p>
        </p:txBody>
      </p:sp>
      <p:sp>
        <p:nvSpPr>
          <p:cNvPr id="10" name="Google Shape;1517;p59">
            <a:extLst>
              <a:ext uri="{FF2B5EF4-FFF2-40B4-BE49-F238E27FC236}">
                <a16:creationId xmlns:a16="http://schemas.microsoft.com/office/drawing/2014/main" id="{04DD5E46-3FE3-47F0-BAF6-AEA6DE4DAFA7}"/>
              </a:ext>
            </a:extLst>
          </p:cNvPr>
          <p:cNvSpPr txBox="1">
            <a:spLocks/>
          </p:cNvSpPr>
          <p:nvPr/>
        </p:nvSpPr>
        <p:spPr>
          <a:xfrm>
            <a:off x="991968" y="2551046"/>
            <a:ext cx="3133510" cy="295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DM Sans"/>
              <a:buNone/>
              <a:defRPr sz="1800" b="1" i="0" u="none" strike="noStrike" cap="none">
                <a:solidFill>
                  <a:schemeClr val="accent5"/>
                </a:solidFill>
                <a:latin typeface="DM Sans"/>
                <a:ea typeface="DM Sans"/>
                <a:cs typeface="DM Sans"/>
                <a:sym typeface="DM Sans"/>
              </a:defRPr>
            </a:lvl1pPr>
            <a:lvl2pPr marR="0" lvl="1"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2pPr>
            <a:lvl3pPr marR="0" lvl="2"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3pPr>
            <a:lvl4pPr marR="0" lvl="3"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4pPr>
            <a:lvl5pPr marR="0" lvl="4"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5pPr>
            <a:lvl6pPr marR="0" lvl="5"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6pPr>
            <a:lvl7pPr marR="0" lvl="6"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7pPr>
            <a:lvl8pPr marR="0" lvl="7"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8pPr>
            <a:lvl9pPr marR="0" lvl="8"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9pPr>
          </a:lstStyle>
          <a:p>
            <a:pPr algn="l"/>
            <a:r>
              <a:rPr lang="pt-BR" dirty="0"/>
              <a:t>Enviesamento dos resíduos</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544CA1A0-7C3B-E5C8-22B6-FCF77BE61429}"/>
                  </a:ext>
                </a:extLst>
              </p:cNvPr>
              <p:cNvSpPr txBox="1"/>
              <p:nvPr/>
            </p:nvSpPr>
            <p:spPr>
              <a:xfrm>
                <a:off x="988434" y="2871218"/>
                <a:ext cx="3782830" cy="8044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sz="2000" i="1" smtClean="0">
                          <a:solidFill>
                            <a:schemeClr val="tx1"/>
                          </a:solidFill>
                          <a:latin typeface="Cambria Math" panose="02040503050406030204" pitchFamily="18" charset="0"/>
                        </a:rPr>
                        <m:t>𝜉</m:t>
                      </m:r>
                      <m:r>
                        <a:rPr lang="en-GB" sz="2000" b="0" i="1" smtClean="0">
                          <a:solidFill>
                            <a:schemeClr val="tx1"/>
                          </a:solidFill>
                          <a:latin typeface="Cambria Math" panose="02040503050406030204" pitchFamily="18" charset="0"/>
                        </a:rPr>
                        <m:t>=</m:t>
                      </m:r>
                      <m:d>
                        <m:dPr>
                          <m:begChr m:val="["/>
                          <m:endChr m:val="]"/>
                          <m:ctrlPr>
                            <a:rPr lang="en-GB" sz="2000" i="1">
                              <a:solidFill>
                                <a:schemeClr val="tx1"/>
                              </a:solidFill>
                              <a:latin typeface="Cambria Math" panose="02040503050406030204" pitchFamily="18" charset="0"/>
                            </a:rPr>
                          </m:ctrlPr>
                        </m:dPr>
                        <m:e>
                          <m:m>
                            <m:mPr>
                              <m:mcs>
                                <m:mc>
                                  <m:mcPr>
                                    <m:count m:val="2"/>
                                    <m:mcJc m:val="center"/>
                                  </m:mcPr>
                                </m:mc>
                              </m:mcs>
                              <m:ctrlPr>
                                <a:rPr lang="en-GB" sz="2000" i="1">
                                  <a:solidFill>
                                    <a:schemeClr val="tx1"/>
                                  </a:solidFill>
                                  <a:latin typeface="Cambria Math" panose="02040503050406030204" pitchFamily="18" charset="0"/>
                                </a:rPr>
                              </m:ctrlPr>
                            </m:mPr>
                            <m:mr>
                              <m:e>
                                <m:r>
                                  <m:rPr>
                                    <m:brk m:alnAt="7"/>
                                  </m:rPr>
                                  <a:rPr lang="en-GB" sz="2000" i="1" smtClean="0">
                                    <a:solidFill>
                                      <a:schemeClr val="tx1"/>
                                    </a:solidFill>
                                    <a:latin typeface="Cambria Math" panose="02040503050406030204" pitchFamily="18" charset="0"/>
                                  </a:rPr>
                                  <m:t>⋮</m:t>
                                </m:r>
                              </m:e>
                              <m:e>
                                <m:r>
                                  <a:rPr lang="en-GB" sz="2000" i="1" smtClean="0">
                                    <a:solidFill>
                                      <a:schemeClr val="tx1"/>
                                    </a:solidFill>
                                    <a:latin typeface="Cambria Math" panose="02040503050406030204" pitchFamily="18" charset="0"/>
                                  </a:rPr>
                                  <m:t>⋮</m:t>
                                </m:r>
                              </m:e>
                            </m:mr>
                            <m:mr>
                              <m:e>
                                <m:m>
                                  <m:mPr>
                                    <m:mcs>
                                      <m:mc>
                                        <m:mcPr>
                                          <m:count m:val="1"/>
                                          <m:mcJc m:val="center"/>
                                        </m:mcPr>
                                      </m:mc>
                                    </m:mcs>
                                    <m:ctrlPr>
                                      <a:rPr lang="en-GB" sz="2000" i="1">
                                        <a:solidFill>
                                          <a:schemeClr val="tx1"/>
                                        </a:solidFill>
                                        <a:latin typeface="Cambria Math" panose="02040503050406030204" pitchFamily="18" charset="0"/>
                                      </a:rPr>
                                    </m:ctrlPr>
                                  </m:mPr>
                                  <m:mr>
                                    <m:e>
                                      <m:r>
                                        <m:rPr>
                                          <m:brk m:alnAt="7"/>
                                        </m:rPr>
                                        <a:rPr lang="en-GB" sz="2000" i="1">
                                          <a:solidFill>
                                            <a:schemeClr val="tx1"/>
                                          </a:solidFill>
                                          <a:latin typeface="Cambria Math" panose="02040503050406030204" pitchFamily="18" charset="0"/>
                                        </a:rPr>
                                        <m:t>𝑏</m:t>
                                      </m:r>
                                    </m:e>
                                  </m:mr>
                                  <m:mr>
                                    <m:e>
                                      <m:r>
                                        <a:rPr lang="en-GB" sz="2000" i="1" smtClean="0">
                                          <a:solidFill>
                                            <a:schemeClr val="tx1"/>
                                          </a:solidFill>
                                          <a:latin typeface="Cambria Math" panose="02040503050406030204" pitchFamily="18" charset="0"/>
                                        </a:rPr>
                                        <m:t>⋮</m:t>
                                      </m:r>
                                    </m:e>
                                  </m:mr>
                                </m:m>
                              </m:e>
                              <m:e>
                                <m:m>
                                  <m:mPr>
                                    <m:mcs>
                                      <m:mc>
                                        <m:mcPr>
                                          <m:count m:val="1"/>
                                          <m:mcJc m:val="center"/>
                                        </m:mcPr>
                                      </m:mc>
                                    </m:mcs>
                                    <m:ctrlPr>
                                      <a:rPr lang="en-GB" sz="2000" i="1">
                                        <a:solidFill>
                                          <a:schemeClr val="tx1"/>
                                        </a:solidFill>
                                        <a:latin typeface="Cambria Math" panose="02040503050406030204" pitchFamily="18" charset="0"/>
                                      </a:rPr>
                                    </m:ctrlPr>
                                  </m:mPr>
                                  <m:mr>
                                    <m:e>
                                      <m:r>
                                        <m:rPr>
                                          <m:brk m:alnAt="7"/>
                                        </m:rPr>
                                        <a:rPr lang="en-GB" sz="2000" i="1">
                                          <a:solidFill>
                                            <a:schemeClr val="tx1"/>
                                          </a:solidFill>
                                          <a:latin typeface="Cambria Math" panose="02040503050406030204" pitchFamily="18" charset="0"/>
                                        </a:rPr>
                                        <m:t>−</m:t>
                                      </m:r>
                                      <m:r>
                                        <a:rPr lang="en-GB" sz="2000" i="1">
                                          <a:solidFill>
                                            <a:schemeClr val="tx1"/>
                                          </a:solidFill>
                                          <a:latin typeface="Cambria Math" panose="02040503050406030204" pitchFamily="18" charset="0"/>
                                        </a:rPr>
                                        <m:t>𝑏</m:t>
                                      </m:r>
                                    </m:e>
                                  </m:mr>
                                  <m:mr>
                                    <m:e>
                                      <m:r>
                                        <a:rPr lang="en-GB" sz="2000" i="1" smtClean="0">
                                          <a:solidFill>
                                            <a:schemeClr val="tx1"/>
                                          </a:solidFill>
                                          <a:latin typeface="Cambria Math" panose="02040503050406030204" pitchFamily="18" charset="0"/>
                                        </a:rPr>
                                        <m:t>⋮</m:t>
                                      </m:r>
                                    </m:e>
                                  </m:mr>
                                </m:m>
                              </m:e>
                            </m:mr>
                          </m:m>
                        </m:e>
                      </m:d>
                      <m:d>
                        <m:dPr>
                          <m:begChr m:val="["/>
                          <m:endChr m:val="]"/>
                          <m:ctrlPr>
                            <a:rPr lang="en-GB" sz="2000" i="1">
                              <a:solidFill>
                                <a:schemeClr val="tx1"/>
                              </a:solidFill>
                              <a:latin typeface="Cambria Math" panose="02040503050406030204" pitchFamily="18" charset="0"/>
                            </a:rPr>
                          </m:ctrlPr>
                        </m:dPr>
                        <m:e>
                          <m:m>
                            <m:mPr>
                              <m:mcs>
                                <m:mc>
                                  <m:mcPr>
                                    <m:count m:val="1"/>
                                    <m:mcJc m:val="center"/>
                                  </m:mcPr>
                                </m:mc>
                              </m:mcs>
                              <m:ctrlPr>
                                <a:rPr lang="en-GB" sz="2000" i="1" smtClean="0">
                                  <a:solidFill>
                                    <a:schemeClr val="tx1"/>
                                  </a:solidFill>
                                  <a:latin typeface="Cambria Math" panose="02040503050406030204" pitchFamily="18" charset="0"/>
                                </a:rPr>
                              </m:ctrlPr>
                            </m:mPr>
                            <m:mr>
                              <m:e>
                                <m:r>
                                  <m:rPr>
                                    <m:brk m:alnAt="7"/>
                                  </m:rPr>
                                  <a:rPr lang="en-GB" sz="2000" i="1" smtClean="0">
                                    <a:solidFill>
                                      <a:schemeClr val="tx1"/>
                                    </a:solidFill>
                                    <a:latin typeface="Cambria Math" panose="02040503050406030204" pitchFamily="18" charset="0"/>
                                  </a:rPr>
                                  <m:t>⋮</m:t>
                                </m:r>
                              </m:e>
                            </m:mr>
                            <m:mr>
                              <m:e>
                                <m:sSub>
                                  <m:sSubPr>
                                    <m:ctrlPr>
                                      <a:rPr lang="en-GB" sz="200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𝑥</m:t>
                                    </m:r>
                                  </m:e>
                                  <m:sub>
                                    <m:r>
                                      <a:rPr lang="en-GB" sz="2000" b="0" i="1" smtClean="0">
                                        <a:solidFill>
                                          <a:schemeClr val="tx1"/>
                                        </a:solidFill>
                                        <a:latin typeface="Cambria Math" panose="02040503050406030204" pitchFamily="18" charset="0"/>
                                      </a:rPr>
                                      <m:t>𝑖</m:t>
                                    </m:r>
                                  </m:sub>
                                </m:sSub>
                              </m:e>
                            </m:mr>
                            <m:mr>
                              <m:e>
                                <m:r>
                                  <a:rPr lang="en-GB" sz="2000" i="1" smtClean="0">
                                    <a:solidFill>
                                      <a:schemeClr val="tx1"/>
                                    </a:solidFill>
                                    <a:latin typeface="Cambria Math" panose="02040503050406030204" pitchFamily="18" charset="0"/>
                                  </a:rPr>
                                  <m:t>⋮</m:t>
                                </m:r>
                              </m:e>
                            </m:mr>
                          </m:m>
                        </m:e>
                      </m:d>
                      <m:r>
                        <a:rPr lang="en-GB" sz="2000" b="0" i="1" smtClean="0">
                          <a:solidFill>
                            <a:schemeClr val="tx1"/>
                          </a:solidFill>
                          <a:latin typeface="Cambria Math" panose="02040503050406030204" pitchFamily="18" charset="0"/>
                        </a:rPr>
                        <m:t>=</m:t>
                      </m:r>
                      <m:d>
                        <m:dPr>
                          <m:begChr m:val="["/>
                          <m:endChr m:val="]"/>
                          <m:ctrlPr>
                            <a:rPr lang="en-GB" sz="2000" i="1">
                              <a:solidFill>
                                <a:schemeClr val="tx1"/>
                              </a:solidFill>
                              <a:latin typeface="Cambria Math" panose="02040503050406030204" pitchFamily="18" charset="0"/>
                            </a:rPr>
                          </m:ctrlPr>
                        </m:dPr>
                        <m:e>
                          <m:m>
                            <m:mPr>
                              <m:mcs>
                                <m:mc>
                                  <m:mcPr>
                                    <m:count m:val="2"/>
                                    <m:mcJc m:val="center"/>
                                  </m:mcPr>
                                </m:mc>
                              </m:mcs>
                              <m:ctrlPr>
                                <a:rPr lang="en-GB" sz="2000" i="1">
                                  <a:solidFill>
                                    <a:schemeClr val="tx1"/>
                                  </a:solidFill>
                                  <a:latin typeface="Cambria Math" panose="02040503050406030204" pitchFamily="18" charset="0"/>
                                </a:rPr>
                              </m:ctrlPr>
                            </m:mPr>
                            <m:mr>
                              <m:e>
                                <m:r>
                                  <m:rPr>
                                    <m:brk m:alnAt="7"/>
                                  </m:rPr>
                                  <a:rPr lang="en-GB" sz="2000" i="1">
                                    <a:solidFill>
                                      <a:schemeClr val="tx1"/>
                                    </a:solidFill>
                                    <a:latin typeface="Cambria Math" panose="02040503050406030204" pitchFamily="18" charset="0"/>
                                  </a:rPr>
                                  <m:t>⋮</m:t>
                                </m:r>
                              </m:e>
                              <m:e>
                                <m:r>
                                  <a:rPr lang="en-GB" sz="2000" i="1">
                                    <a:solidFill>
                                      <a:schemeClr val="tx1"/>
                                    </a:solidFill>
                                    <a:latin typeface="Cambria Math" panose="02040503050406030204" pitchFamily="18" charset="0"/>
                                  </a:rPr>
                                  <m:t>⋮</m:t>
                                </m:r>
                              </m:e>
                            </m:mr>
                            <m:mr>
                              <m:e>
                                <m:m>
                                  <m:mPr>
                                    <m:mcs>
                                      <m:mc>
                                        <m:mcPr>
                                          <m:count m:val="1"/>
                                          <m:mcJc m:val="center"/>
                                        </m:mcPr>
                                      </m:mc>
                                    </m:mcs>
                                    <m:ctrlPr>
                                      <a:rPr lang="en-GB" sz="2000" i="1">
                                        <a:solidFill>
                                          <a:schemeClr val="tx1"/>
                                        </a:solidFill>
                                        <a:latin typeface="Cambria Math" panose="02040503050406030204" pitchFamily="18" charset="0"/>
                                      </a:rPr>
                                    </m:ctrlPr>
                                  </m:mPr>
                                  <m:mr>
                                    <m:e>
                                      <m:r>
                                        <m:rPr>
                                          <m:brk m:alnAt="7"/>
                                        </m:rPr>
                                        <a:rPr lang="en-GB" sz="2000" b="0" i="1" smtClean="0">
                                          <a:solidFill>
                                            <a:schemeClr val="tx1"/>
                                          </a:solidFill>
                                          <a:latin typeface="Cambria Math" panose="02040503050406030204" pitchFamily="18" charset="0"/>
                                        </a:rPr>
                                        <m:t>1</m:t>
                                      </m:r>
                                    </m:e>
                                  </m:mr>
                                  <m:mr>
                                    <m:e>
                                      <m:r>
                                        <a:rPr lang="en-GB" sz="2000" i="1">
                                          <a:solidFill>
                                            <a:schemeClr val="tx1"/>
                                          </a:solidFill>
                                          <a:latin typeface="Cambria Math" panose="02040503050406030204" pitchFamily="18" charset="0"/>
                                        </a:rPr>
                                        <m:t>⋮</m:t>
                                      </m:r>
                                    </m:e>
                                  </m:mr>
                                </m:m>
                              </m:e>
                              <m:e>
                                <m:m>
                                  <m:mPr>
                                    <m:mcs>
                                      <m:mc>
                                        <m:mcPr>
                                          <m:count m:val="1"/>
                                          <m:mcJc m:val="center"/>
                                        </m:mcPr>
                                      </m:mc>
                                    </m:mcs>
                                    <m:ctrlPr>
                                      <a:rPr lang="en-GB" sz="2000" i="1">
                                        <a:solidFill>
                                          <a:schemeClr val="tx1"/>
                                        </a:solidFill>
                                        <a:latin typeface="Cambria Math" panose="02040503050406030204" pitchFamily="18" charset="0"/>
                                      </a:rPr>
                                    </m:ctrlPr>
                                  </m:mPr>
                                  <m:mr>
                                    <m:e>
                                      <m:r>
                                        <m:rPr>
                                          <m:brk m:alnAt="7"/>
                                        </m:rPr>
                                        <a:rPr lang="en-GB" sz="2000" i="1">
                                          <a:solidFill>
                                            <a:schemeClr val="tx1"/>
                                          </a:solidFill>
                                          <a:latin typeface="Cambria Math" panose="02040503050406030204" pitchFamily="18" charset="0"/>
                                        </a:rPr>
                                        <m:t>−</m:t>
                                      </m:r>
                                      <m:r>
                                        <a:rPr lang="en-GB" sz="2000" b="0" i="1" smtClean="0">
                                          <a:solidFill>
                                            <a:schemeClr val="tx1"/>
                                          </a:solidFill>
                                          <a:latin typeface="Cambria Math" panose="02040503050406030204" pitchFamily="18" charset="0"/>
                                        </a:rPr>
                                        <m:t>1</m:t>
                                      </m:r>
                                    </m:e>
                                  </m:mr>
                                  <m:mr>
                                    <m:e>
                                      <m:r>
                                        <a:rPr lang="en-GB" sz="2000" i="1">
                                          <a:solidFill>
                                            <a:schemeClr val="tx1"/>
                                          </a:solidFill>
                                          <a:latin typeface="Cambria Math" panose="02040503050406030204" pitchFamily="18" charset="0"/>
                                        </a:rPr>
                                        <m:t>⋮</m:t>
                                      </m:r>
                                    </m:e>
                                  </m:mr>
                                </m:m>
                              </m:e>
                            </m:mr>
                          </m:m>
                        </m:e>
                      </m:d>
                      <m:d>
                        <m:dPr>
                          <m:begChr m:val="["/>
                          <m:endChr m:val="]"/>
                          <m:ctrlPr>
                            <a:rPr lang="en-GB" sz="2000" i="1">
                              <a:solidFill>
                                <a:schemeClr val="tx1"/>
                              </a:solidFill>
                              <a:latin typeface="Cambria Math" panose="02040503050406030204" pitchFamily="18" charset="0"/>
                            </a:rPr>
                          </m:ctrlPr>
                        </m:dPr>
                        <m:e>
                          <m:m>
                            <m:mPr>
                              <m:mcs>
                                <m:mc>
                                  <m:mcPr>
                                    <m:count m:val="1"/>
                                    <m:mcJc m:val="center"/>
                                  </m:mcPr>
                                </m:mc>
                              </m:mcs>
                              <m:ctrlPr>
                                <a:rPr lang="en-GB" sz="2000" i="1">
                                  <a:solidFill>
                                    <a:schemeClr val="tx1"/>
                                  </a:solidFill>
                                  <a:latin typeface="Cambria Math" panose="02040503050406030204" pitchFamily="18" charset="0"/>
                                </a:rPr>
                              </m:ctrlPr>
                            </m:mPr>
                            <m:mr>
                              <m:e>
                                <m:r>
                                  <m:rPr>
                                    <m:brk m:alnAt="7"/>
                                  </m:rPr>
                                  <a:rPr lang="en-GB" sz="2000" i="1">
                                    <a:solidFill>
                                      <a:schemeClr val="tx1"/>
                                    </a:solidFill>
                                    <a:latin typeface="Cambria Math" panose="02040503050406030204" pitchFamily="18" charset="0"/>
                                  </a:rPr>
                                  <m:t>⋮</m:t>
                                </m:r>
                              </m:e>
                            </m:mr>
                            <m:mr>
                              <m:e>
                                <m:sSub>
                                  <m:sSubPr>
                                    <m:ctrlPr>
                                      <a:rPr lang="en-GB" sz="2000" i="1">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𝑓</m:t>
                                    </m:r>
                                  </m:e>
                                  <m:sub>
                                    <m:r>
                                      <a:rPr lang="en-GB" sz="2000" i="1">
                                        <a:solidFill>
                                          <a:schemeClr val="tx1"/>
                                        </a:solidFill>
                                        <a:latin typeface="Cambria Math" panose="02040503050406030204" pitchFamily="18" charset="0"/>
                                      </a:rPr>
                                      <m:t>𝑖</m:t>
                                    </m:r>
                                  </m:sub>
                                </m:sSub>
                              </m:e>
                            </m:mr>
                            <m:mr>
                              <m:e>
                                <m:r>
                                  <a:rPr lang="en-GB" sz="2000" i="1">
                                    <a:solidFill>
                                      <a:schemeClr val="tx1"/>
                                    </a:solidFill>
                                    <a:latin typeface="Cambria Math" panose="02040503050406030204" pitchFamily="18" charset="0"/>
                                  </a:rPr>
                                  <m:t>⋮</m:t>
                                </m:r>
                              </m:e>
                            </m:mr>
                          </m:m>
                        </m:e>
                      </m:d>
                    </m:oMath>
                  </m:oMathPara>
                </a14:m>
                <a:endParaRPr lang="en-GB" sz="2000" dirty="0"/>
              </a:p>
            </p:txBody>
          </p:sp>
        </mc:Choice>
        <mc:Fallback>
          <p:sp>
            <p:nvSpPr>
              <p:cNvPr id="11" name="TextBox 10">
                <a:extLst>
                  <a:ext uri="{FF2B5EF4-FFF2-40B4-BE49-F238E27FC236}">
                    <a16:creationId xmlns:a16="http://schemas.microsoft.com/office/drawing/2014/main" id="{544CA1A0-7C3B-E5C8-22B6-FCF77BE61429}"/>
                  </a:ext>
                </a:extLst>
              </p:cNvPr>
              <p:cNvSpPr txBox="1">
                <a:spLocks noRot="1" noChangeAspect="1" noMove="1" noResize="1" noEditPoints="1" noAdjustHandles="1" noChangeArrowheads="1" noChangeShapeType="1" noTextEdit="1"/>
              </p:cNvSpPr>
              <p:nvPr/>
            </p:nvSpPr>
            <p:spPr>
              <a:xfrm>
                <a:off x="988434" y="2871218"/>
                <a:ext cx="3782830" cy="804451"/>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917905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689"/>
        <p:cNvGrpSpPr/>
        <p:nvPr/>
      </p:nvGrpSpPr>
      <p:grpSpPr>
        <a:xfrm>
          <a:off x="0" y="0"/>
          <a:ext cx="0" cy="0"/>
          <a:chOff x="0" y="0"/>
          <a:chExt cx="0" cy="0"/>
        </a:xfrm>
      </p:grpSpPr>
      <p:sp>
        <p:nvSpPr>
          <p:cNvPr id="35" name="Google Shape;1521;p59">
            <a:extLst>
              <a:ext uri="{FF2B5EF4-FFF2-40B4-BE49-F238E27FC236}">
                <a16:creationId xmlns:a16="http://schemas.microsoft.com/office/drawing/2014/main" id="{5AC7AFE0-77BE-D78D-CC15-3DE654D49ECF}"/>
              </a:ext>
            </a:extLst>
          </p:cNvPr>
          <p:cNvSpPr txBox="1">
            <a:spLocks/>
          </p:cNvSpPr>
          <p:nvPr/>
        </p:nvSpPr>
        <p:spPr>
          <a:xfrm>
            <a:off x="713225" y="539500"/>
            <a:ext cx="7717500" cy="4782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3000" b="1" dirty="0" err="1">
                <a:solidFill>
                  <a:schemeClr val="tx1"/>
                </a:solidFill>
                <a:latin typeface="DM Sans" pitchFamily="2" charset="0"/>
              </a:rPr>
              <a:t>Conceitos</a:t>
            </a:r>
            <a:r>
              <a:rPr lang="en-GB" sz="3000" b="1" dirty="0">
                <a:solidFill>
                  <a:schemeClr val="tx1"/>
                </a:solidFill>
                <a:latin typeface="DM Sans" pitchFamily="2" charset="0"/>
              </a:rPr>
              <a:t> </a:t>
            </a:r>
            <a:r>
              <a:rPr lang="en-GB" sz="3000" b="1" dirty="0" err="1">
                <a:solidFill>
                  <a:schemeClr val="tx1"/>
                </a:solidFill>
                <a:latin typeface="DM Sans" pitchFamily="2" charset="0"/>
              </a:rPr>
              <a:t>utilizados</a:t>
            </a:r>
            <a:endParaRPr lang="en-GB" sz="3000" b="1" dirty="0">
              <a:solidFill>
                <a:schemeClr val="tx1"/>
              </a:solidFill>
              <a:latin typeface="DM Sans" pitchFamily="2" charset="0"/>
            </a:endParaRPr>
          </a:p>
        </p:txBody>
      </p:sp>
      <p:sp>
        <p:nvSpPr>
          <p:cNvPr id="36" name="Google Shape;1531;p59">
            <a:extLst>
              <a:ext uri="{FF2B5EF4-FFF2-40B4-BE49-F238E27FC236}">
                <a16:creationId xmlns:a16="http://schemas.microsoft.com/office/drawing/2014/main" id="{E4C37DB6-2BE5-1E2C-47CA-DDD1E866D2BB}"/>
              </a:ext>
            </a:extLst>
          </p:cNvPr>
          <p:cNvSpPr/>
          <p:nvPr/>
        </p:nvSpPr>
        <p:spPr>
          <a:xfrm rot="5400000">
            <a:off x="7357950" y="4044475"/>
            <a:ext cx="746100" cy="391500"/>
          </a:xfrm>
          <a:prstGeom prst="roundRect">
            <a:avLst>
              <a:gd name="adj" fmla="val 50000"/>
            </a:avLst>
          </a:prstGeom>
          <a:solidFill>
            <a:srgbClr val="21B793"/>
          </a:solidFill>
          <a:ln w="28575" cap="flat" cmpd="sng">
            <a:solidFill>
              <a:srgbClr val="21B7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1532;p59">
            <a:extLst>
              <a:ext uri="{FF2B5EF4-FFF2-40B4-BE49-F238E27FC236}">
                <a16:creationId xmlns:a16="http://schemas.microsoft.com/office/drawing/2014/main" id="{468FE295-2768-751F-B237-9F600301A0B5}"/>
              </a:ext>
            </a:extLst>
          </p:cNvPr>
          <p:cNvGrpSpPr/>
          <p:nvPr/>
        </p:nvGrpSpPr>
        <p:grpSpPr>
          <a:xfrm rot="5400000">
            <a:off x="6974954" y="4221850"/>
            <a:ext cx="391500" cy="391500"/>
            <a:chOff x="713225" y="4221850"/>
            <a:chExt cx="391500" cy="391500"/>
          </a:xfrm>
        </p:grpSpPr>
        <p:sp>
          <p:nvSpPr>
            <p:cNvPr id="38" name="Google Shape;1533;p59">
              <a:extLst>
                <a:ext uri="{FF2B5EF4-FFF2-40B4-BE49-F238E27FC236}">
                  <a16:creationId xmlns:a16="http://schemas.microsoft.com/office/drawing/2014/main" id="{AF17DF03-E8BD-AE59-256D-070A64D7342B}"/>
                </a:ext>
              </a:extLst>
            </p:cNvPr>
            <p:cNvSpPr/>
            <p:nvPr/>
          </p:nvSpPr>
          <p:spPr>
            <a:xfrm>
              <a:off x="713225" y="4221850"/>
              <a:ext cx="391500" cy="3915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1534;p59">
              <a:extLst>
                <a:ext uri="{FF2B5EF4-FFF2-40B4-BE49-F238E27FC236}">
                  <a16:creationId xmlns:a16="http://schemas.microsoft.com/office/drawing/2014/main" id="{2E66C81C-3436-E30E-DC76-1A815E7EA67D}"/>
                </a:ext>
              </a:extLst>
            </p:cNvPr>
            <p:cNvGrpSpPr/>
            <p:nvPr/>
          </p:nvGrpSpPr>
          <p:grpSpPr>
            <a:xfrm>
              <a:off x="790513" y="4323763"/>
              <a:ext cx="236923" cy="236923"/>
              <a:chOff x="1113470" y="1110867"/>
              <a:chExt cx="320860" cy="320860"/>
            </a:xfrm>
          </p:grpSpPr>
          <p:sp>
            <p:nvSpPr>
              <p:cNvPr id="40" name="Google Shape;1535;p59">
                <a:extLst>
                  <a:ext uri="{FF2B5EF4-FFF2-40B4-BE49-F238E27FC236}">
                    <a16:creationId xmlns:a16="http://schemas.microsoft.com/office/drawing/2014/main" id="{9FC7012F-24EA-965C-3E65-4C71306A3366}"/>
                  </a:ext>
                </a:extLst>
              </p:cNvPr>
              <p:cNvSpPr/>
              <p:nvPr/>
            </p:nvSpPr>
            <p:spPr>
              <a:xfrm rot="-8100000">
                <a:off x="1161969" y="1156346"/>
                <a:ext cx="223862" cy="229903"/>
              </a:xfrm>
              <a:custGeom>
                <a:avLst/>
                <a:gdLst/>
                <a:ahLst/>
                <a:cxnLst/>
                <a:rect l="l" t="t" r="r" b="b"/>
                <a:pathLst>
                  <a:path w="12859" h="13206" extrusionOk="0">
                    <a:moveTo>
                      <a:pt x="0" y="13206"/>
                    </a:moveTo>
                    <a:lnTo>
                      <a:pt x="12859" y="13206"/>
                    </a:lnTo>
                    <a:lnTo>
                      <a:pt x="12859" y="0"/>
                    </a:lnTo>
                  </a:path>
                </a:pathLst>
              </a:custGeom>
              <a:noFill/>
              <a:ln w="28575" cap="flat" cmpd="sng">
                <a:solidFill>
                  <a:schemeClr val="dk2"/>
                </a:solidFill>
                <a:prstDash val="solid"/>
                <a:round/>
                <a:headEnd type="none" w="med" len="med"/>
                <a:tailEnd type="none" w="med" len="med"/>
              </a:ln>
            </p:spPr>
          </p:sp>
          <p:cxnSp>
            <p:nvCxnSpPr>
              <p:cNvPr id="41" name="Google Shape;1536;p59">
                <a:extLst>
                  <a:ext uri="{FF2B5EF4-FFF2-40B4-BE49-F238E27FC236}">
                    <a16:creationId xmlns:a16="http://schemas.microsoft.com/office/drawing/2014/main" id="{CB17E29F-E5F3-C2F1-ECE9-83714AA12A92}"/>
                  </a:ext>
                </a:extLst>
              </p:cNvPr>
              <p:cNvCxnSpPr/>
              <p:nvPr/>
            </p:nvCxnSpPr>
            <p:spPr>
              <a:xfrm>
                <a:off x="1273900" y="1113250"/>
                <a:ext cx="0" cy="268500"/>
              </a:xfrm>
              <a:prstGeom prst="straightConnector1">
                <a:avLst/>
              </a:prstGeom>
              <a:noFill/>
              <a:ln w="28575" cap="flat" cmpd="sng">
                <a:solidFill>
                  <a:schemeClr val="dk2"/>
                </a:solidFill>
                <a:prstDash val="solid"/>
                <a:round/>
                <a:headEnd type="none" w="med" len="med"/>
                <a:tailEnd type="none" w="med" len="med"/>
              </a:ln>
            </p:spPr>
          </p:cxnSp>
        </p:grpSp>
      </p:gr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C07FF05-2FE9-A263-B084-C72721E63E24}"/>
                  </a:ext>
                </a:extLst>
              </p:cNvPr>
              <p:cNvSpPr txBox="1"/>
              <p:nvPr/>
            </p:nvSpPr>
            <p:spPr>
              <a:xfrm>
                <a:off x="713224" y="2895708"/>
                <a:ext cx="4084327" cy="58580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GB" sz="2000" b="0" i="1" smtClean="0">
                          <a:solidFill>
                            <a:schemeClr val="tx1"/>
                          </a:solidFill>
                          <a:latin typeface="Cambria Math" panose="02040503050406030204" pitchFamily="18" charset="0"/>
                        </a:rPr>
                        <m:t>𝑀</m:t>
                      </m:r>
                      <m:r>
                        <a:rPr lang="en-GB" sz="2000" i="1">
                          <a:solidFill>
                            <a:schemeClr val="tx1"/>
                          </a:solidFill>
                          <a:latin typeface="Cambria Math" panose="02040503050406030204" pitchFamily="18" charset="0"/>
                          <a:ea typeface="Cambria Math" panose="02040503050406030204" pitchFamily="18" charset="0"/>
                        </a:rPr>
                        <m:t>≈</m:t>
                      </m:r>
                      <m:f>
                        <m:fPr>
                          <m:ctrlPr>
                            <a:rPr lang="en-GB" sz="2000" b="0" i="1" smtClean="0">
                              <a:solidFill>
                                <a:schemeClr val="tx1"/>
                              </a:solidFill>
                              <a:latin typeface="Cambria Math" panose="02040503050406030204" pitchFamily="18" charset="0"/>
                              <a:ea typeface="Cambria Math" panose="02040503050406030204" pitchFamily="18" charset="0"/>
                            </a:rPr>
                          </m:ctrlPr>
                        </m:fPr>
                        <m:num>
                          <m:r>
                            <a:rPr lang="en-GB" sz="2000" i="1">
                              <a:solidFill>
                                <a:schemeClr val="tx1"/>
                              </a:solidFill>
                              <a:latin typeface="Cambria Math" panose="02040503050406030204" pitchFamily="18" charset="0"/>
                              <a:ea typeface="Cambria Math" panose="02040503050406030204" pitchFamily="18" charset="0"/>
                            </a:rPr>
                            <m:t>𝜕</m:t>
                          </m:r>
                          <m:acc>
                            <m:accPr>
                              <m:chr m:val="̂"/>
                              <m:ctrlPr>
                                <a:rPr lang="en-GB" sz="2000" b="0" i="1" smtClean="0">
                                  <a:solidFill>
                                    <a:schemeClr val="tx1"/>
                                  </a:solidFill>
                                  <a:latin typeface="Cambria Math" panose="02040503050406030204" pitchFamily="18" charset="0"/>
                                  <a:ea typeface="Cambria Math" panose="02040503050406030204" pitchFamily="18" charset="0"/>
                                </a:rPr>
                              </m:ctrlPr>
                            </m:accPr>
                            <m:e>
                              <m:r>
                                <a:rPr lang="en-GB" sz="2000" b="0" i="1" smtClean="0">
                                  <a:solidFill>
                                    <a:schemeClr val="tx1"/>
                                  </a:solidFill>
                                  <a:latin typeface="Cambria Math" panose="02040503050406030204" pitchFamily="18" charset="0"/>
                                  <a:ea typeface="Cambria Math" panose="02040503050406030204" pitchFamily="18" charset="0"/>
                                </a:rPr>
                                <m:t>𝑧</m:t>
                              </m:r>
                            </m:e>
                          </m:acc>
                        </m:num>
                        <m:den>
                          <m:r>
                            <a:rPr lang="en-GB" sz="2000" i="1" smtClean="0">
                              <a:solidFill>
                                <a:schemeClr val="tx1"/>
                              </a:solidFill>
                              <a:latin typeface="Cambria Math" panose="02040503050406030204" pitchFamily="18" charset="0"/>
                              <a:ea typeface="Cambria Math" panose="02040503050406030204" pitchFamily="18" charset="0"/>
                            </a:rPr>
                            <m:t>𝜕</m:t>
                          </m:r>
                          <m:r>
                            <a:rPr lang="en-GB" sz="2000" b="0" i="1" smtClean="0">
                              <a:solidFill>
                                <a:schemeClr val="tx1"/>
                              </a:solidFill>
                              <a:latin typeface="Cambria Math" panose="02040503050406030204" pitchFamily="18" charset="0"/>
                              <a:ea typeface="Cambria Math" panose="02040503050406030204" pitchFamily="18" charset="0"/>
                            </a:rPr>
                            <m:t>𝑧</m:t>
                          </m:r>
                        </m:den>
                      </m:f>
                      <m:r>
                        <a:rPr lang="en-GB" sz="2000" b="0" i="1" smtClean="0">
                          <a:solidFill>
                            <a:schemeClr val="tx1"/>
                          </a:solidFill>
                          <a:latin typeface="Cambria Math" panose="02040503050406030204" pitchFamily="18" charset="0"/>
                          <a:ea typeface="Cambria Math" panose="02040503050406030204" pitchFamily="18" charset="0"/>
                        </a:rPr>
                        <m:t>=</m:t>
                      </m:r>
                      <m:r>
                        <a:rPr lang="en-GB" sz="2000" b="0" i="1" smtClean="0">
                          <a:solidFill>
                            <a:schemeClr val="tx1"/>
                          </a:solidFill>
                          <a:latin typeface="Cambria Math" panose="02040503050406030204" pitchFamily="18" charset="0"/>
                          <a:ea typeface="Cambria Math" panose="02040503050406030204" pitchFamily="18" charset="0"/>
                        </a:rPr>
                        <m:t>𝐻</m:t>
                      </m:r>
                      <m:sSup>
                        <m:sSupPr>
                          <m:ctrlPr>
                            <a:rPr lang="en-GB" sz="2000" b="0" i="1" smtClean="0">
                              <a:solidFill>
                                <a:schemeClr val="tx1"/>
                              </a:solidFill>
                              <a:latin typeface="Cambria Math" panose="02040503050406030204" pitchFamily="18" charset="0"/>
                              <a:ea typeface="Cambria Math" panose="02040503050406030204" pitchFamily="18" charset="0"/>
                            </a:rPr>
                          </m:ctrlPr>
                        </m:sSupPr>
                        <m:e>
                          <m:r>
                            <a:rPr lang="en-GB" sz="2000" i="1">
                              <a:solidFill>
                                <a:schemeClr val="tx1"/>
                              </a:solidFill>
                              <a:latin typeface="Cambria Math" panose="02040503050406030204" pitchFamily="18" charset="0"/>
                              <a:ea typeface="Cambria Math" panose="02040503050406030204" pitchFamily="18" charset="0"/>
                            </a:rPr>
                            <m:t>(</m:t>
                          </m:r>
                          <m:sSup>
                            <m:sSupPr>
                              <m:ctrlPr>
                                <a:rPr lang="en-GB" sz="2000" i="1">
                                  <a:solidFill>
                                    <a:schemeClr val="tx1"/>
                                  </a:solidFill>
                                  <a:latin typeface="Cambria Math" panose="02040503050406030204" pitchFamily="18" charset="0"/>
                                  <a:ea typeface="Cambria Math" panose="02040503050406030204" pitchFamily="18" charset="0"/>
                                </a:rPr>
                              </m:ctrlPr>
                            </m:sSupPr>
                            <m:e>
                              <m:r>
                                <a:rPr lang="en-GB" sz="2000" i="1">
                                  <a:solidFill>
                                    <a:schemeClr val="tx1"/>
                                  </a:solidFill>
                                  <a:latin typeface="Cambria Math" panose="02040503050406030204" pitchFamily="18" charset="0"/>
                                  <a:ea typeface="Cambria Math" panose="02040503050406030204" pitchFamily="18" charset="0"/>
                                </a:rPr>
                                <m:t>𝐻</m:t>
                              </m:r>
                            </m:e>
                            <m:sup>
                              <m:r>
                                <a:rPr lang="en-GB" sz="2000" i="1">
                                  <a:solidFill>
                                    <a:schemeClr val="tx1"/>
                                  </a:solidFill>
                                  <a:latin typeface="Cambria Math" panose="02040503050406030204" pitchFamily="18" charset="0"/>
                                  <a:ea typeface="Cambria Math" panose="02040503050406030204" pitchFamily="18" charset="0"/>
                                </a:rPr>
                                <m:t>𝑇</m:t>
                              </m:r>
                            </m:sup>
                          </m:sSup>
                          <m:r>
                            <a:rPr lang="en-GB" sz="2000" i="1">
                              <a:solidFill>
                                <a:schemeClr val="tx1"/>
                              </a:solidFill>
                              <a:latin typeface="Cambria Math" panose="02040503050406030204" pitchFamily="18" charset="0"/>
                              <a:ea typeface="Cambria Math" panose="02040503050406030204" pitchFamily="18" charset="0"/>
                            </a:rPr>
                            <m:t>𝐻</m:t>
                          </m:r>
                          <m:r>
                            <a:rPr lang="en-GB" sz="2000" i="1">
                              <a:solidFill>
                                <a:schemeClr val="tx1"/>
                              </a:solidFill>
                              <a:latin typeface="Cambria Math" panose="02040503050406030204" pitchFamily="18" charset="0"/>
                              <a:ea typeface="Cambria Math" panose="02040503050406030204" pitchFamily="18" charset="0"/>
                            </a:rPr>
                            <m:t>)</m:t>
                          </m:r>
                        </m:e>
                        <m:sup>
                          <m:r>
                            <a:rPr lang="en-GB" sz="2000" b="0" i="1" smtClean="0">
                              <a:solidFill>
                                <a:schemeClr val="tx1"/>
                              </a:solidFill>
                              <a:latin typeface="Cambria Math" panose="02040503050406030204" pitchFamily="18" charset="0"/>
                              <a:ea typeface="Cambria Math" panose="02040503050406030204" pitchFamily="18" charset="0"/>
                            </a:rPr>
                            <m:t>−1</m:t>
                          </m:r>
                        </m:sup>
                      </m:sSup>
                      <m:sSup>
                        <m:sSupPr>
                          <m:ctrlPr>
                            <a:rPr lang="en-GB" sz="2000" i="1">
                              <a:solidFill>
                                <a:schemeClr val="tx1"/>
                              </a:solidFill>
                              <a:latin typeface="Cambria Math" panose="02040503050406030204" pitchFamily="18" charset="0"/>
                              <a:ea typeface="Cambria Math" panose="02040503050406030204" pitchFamily="18" charset="0"/>
                            </a:rPr>
                          </m:ctrlPr>
                        </m:sSupPr>
                        <m:e>
                          <m:r>
                            <a:rPr lang="en-GB" sz="2000" i="1">
                              <a:solidFill>
                                <a:schemeClr val="tx1"/>
                              </a:solidFill>
                              <a:latin typeface="Cambria Math" panose="02040503050406030204" pitchFamily="18" charset="0"/>
                              <a:ea typeface="Cambria Math" panose="02040503050406030204" pitchFamily="18" charset="0"/>
                            </a:rPr>
                            <m:t>𝐻</m:t>
                          </m:r>
                        </m:e>
                        <m:sup>
                          <m:r>
                            <a:rPr lang="en-GB" sz="2000" i="1">
                              <a:solidFill>
                                <a:schemeClr val="tx1"/>
                              </a:solidFill>
                              <a:latin typeface="Cambria Math" panose="02040503050406030204" pitchFamily="18" charset="0"/>
                              <a:ea typeface="Cambria Math" panose="02040503050406030204" pitchFamily="18" charset="0"/>
                            </a:rPr>
                            <m:t>𝑇</m:t>
                          </m:r>
                        </m:sup>
                      </m:sSup>
                    </m:oMath>
                  </m:oMathPara>
                </a14:m>
                <a:endParaRPr lang="en-GB" sz="2000" dirty="0"/>
              </a:p>
            </p:txBody>
          </p:sp>
        </mc:Choice>
        <mc:Fallback xmlns="">
          <p:sp>
            <p:nvSpPr>
              <p:cNvPr id="42" name="TextBox 41">
                <a:extLst>
                  <a:ext uri="{FF2B5EF4-FFF2-40B4-BE49-F238E27FC236}">
                    <a16:creationId xmlns:a16="http://schemas.microsoft.com/office/drawing/2014/main" id="{7C07FF05-2FE9-A263-B084-C72721E63E24}"/>
                  </a:ext>
                </a:extLst>
              </p:cNvPr>
              <p:cNvSpPr txBox="1">
                <a:spLocks noRot="1" noChangeAspect="1" noMove="1" noResize="1" noEditPoints="1" noAdjustHandles="1" noChangeArrowheads="1" noChangeShapeType="1" noTextEdit="1"/>
              </p:cNvSpPr>
              <p:nvPr/>
            </p:nvSpPr>
            <p:spPr>
              <a:xfrm>
                <a:off x="713224" y="2895708"/>
                <a:ext cx="4084327" cy="585801"/>
              </a:xfrm>
              <a:prstGeom prst="rect">
                <a:avLst/>
              </a:prstGeom>
              <a:blipFill>
                <a:blip r:embed="rId4"/>
                <a:stretch>
                  <a:fillRect/>
                </a:stretch>
              </a:blipFill>
            </p:spPr>
            <p:txBody>
              <a:bodyPr/>
              <a:lstStyle/>
              <a:p>
                <a:r>
                  <a:rPr lang="en-GB">
                    <a:noFill/>
                  </a:rPr>
                  <a:t> </a:t>
                </a:r>
              </a:p>
            </p:txBody>
          </p:sp>
        </mc:Fallback>
      </mc:AlternateContent>
      <p:sp>
        <p:nvSpPr>
          <p:cNvPr id="43" name="Google Shape;1517;p59">
            <a:extLst>
              <a:ext uri="{FF2B5EF4-FFF2-40B4-BE49-F238E27FC236}">
                <a16:creationId xmlns:a16="http://schemas.microsoft.com/office/drawing/2014/main" id="{116B7F60-FB2D-639F-F05B-2AAEA665FB0F}"/>
              </a:ext>
            </a:extLst>
          </p:cNvPr>
          <p:cNvSpPr txBox="1">
            <a:spLocks/>
          </p:cNvSpPr>
          <p:nvPr/>
        </p:nvSpPr>
        <p:spPr>
          <a:xfrm>
            <a:off x="713225" y="2600208"/>
            <a:ext cx="6549556" cy="295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DM Sans"/>
              <a:buNone/>
              <a:defRPr sz="1800" b="1" i="0" u="none" strike="noStrike" cap="none">
                <a:solidFill>
                  <a:schemeClr val="accent5"/>
                </a:solidFill>
                <a:latin typeface="DM Sans"/>
                <a:ea typeface="DM Sans"/>
                <a:cs typeface="DM Sans"/>
                <a:sym typeface="DM Sans"/>
              </a:defRPr>
            </a:lvl1pPr>
            <a:lvl2pPr marR="0" lvl="1"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2pPr>
            <a:lvl3pPr marR="0" lvl="2"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3pPr>
            <a:lvl4pPr marR="0" lvl="3"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4pPr>
            <a:lvl5pPr marR="0" lvl="4"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5pPr>
            <a:lvl6pPr marR="0" lvl="5"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6pPr>
            <a:lvl7pPr marR="0" lvl="6"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7pPr>
            <a:lvl8pPr marR="0" lvl="7"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8pPr>
            <a:lvl9pPr marR="0" lvl="8"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9pPr>
          </a:lstStyle>
          <a:p>
            <a:pPr algn="l"/>
            <a:r>
              <a:rPr lang="en-GB" dirty="0" err="1"/>
              <a:t>Sensibilidade</a:t>
            </a:r>
            <a:r>
              <a:rPr lang="en-GB" dirty="0"/>
              <a:t> das </a:t>
            </a:r>
            <a:r>
              <a:rPr lang="en-GB" dirty="0" err="1"/>
              <a:t>estimativas</a:t>
            </a:r>
            <a:r>
              <a:rPr lang="en-GB" dirty="0"/>
              <a:t> das </a:t>
            </a:r>
            <a:r>
              <a:rPr lang="en-GB" dirty="0" err="1"/>
              <a:t>medições</a:t>
            </a:r>
            <a:r>
              <a:rPr lang="en-GB" dirty="0"/>
              <a:t>  </a:t>
            </a:r>
            <a:r>
              <a:rPr lang="en-GB" dirty="0" err="1"/>
              <a:t>às</a:t>
            </a:r>
            <a:r>
              <a:rPr lang="en-GB" dirty="0"/>
              <a:t> </a:t>
            </a:r>
            <a:r>
              <a:rPr lang="en-GB" dirty="0" err="1"/>
              <a:t>medições</a:t>
            </a:r>
            <a:r>
              <a:rPr lang="en-GB" dirty="0"/>
              <a:t> </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04FA3B2-BD4F-A563-5523-9D023900F0CC}"/>
                  </a:ext>
                </a:extLst>
              </p:cNvPr>
              <p:cNvSpPr txBox="1"/>
              <p:nvPr/>
            </p:nvSpPr>
            <p:spPr>
              <a:xfrm>
                <a:off x="713225" y="1324734"/>
                <a:ext cx="5298823" cy="3669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2000" b="0" i="1" smtClean="0">
                              <a:solidFill>
                                <a:schemeClr val="tx1"/>
                              </a:solidFill>
                              <a:latin typeface="Cambria Math" panose="02040503050406030204" pitchFamily="18" charset="0"/>
                            </a:rPr>
                          </m:ctrlPr>
                        </m:sSupPr>
                        <m:e>
                          <m:r>
                            <a:rPr lang="en-GB" sz="2000" b="0" i="1" smtClean="0">
                              <a:solidFill>
                                <a:schemeClr val="tx1"/>
                              </a:solidFill>
                              <a:latin typeface="Cambria Math" panose="02040503050406030204" pitchFamily="18" charset="0"/>
                            </a:rPr>
                            <m:t>𝑒</m:t>
                          </m:r>
                        </m:e>
                        <m:sup>
                          <m:r>
                            <a:rPr lang="en-GB" sz="2000" b="0" i="1" smtClean="0">
                              <a:solidFill>
                                <a:schemeClr val="tx1"/>
                              </a:solidFill>
                              <a:latin typeface="Cambria Math" panose="02040503050406030204" pitchFamily="18" charset="0"/>
                            </a:rPr>
                            <m:t>𝑇</m:t>
                          </m:r>
                        </m:sup>
                      </m:sSup>
                      <m:r>
                        <a:rPr lang="en-GB" sz="2000" b="0" i="1" smtClean="0">
                          <a:solidFill>
                            <a:schemeClr val="tx1"/>
                          </a:solidFill>
                          <a:latin typeface="Cambria Math" panose="02040503050406030204" pitchFamily="18" charset="0"/>
                        </a:rPr>
                        <m:t>𝑊𝑒</m:t>
                      </m:r>
                      <m:r>
                        <a:rPr lang="en-GB" sz="2000" b="0" i="1" smtClean="0">
                          <a:solidFill>
                            <a:schemeClr val="tx1"/>
                          </a:solidFill>
                          <a:latin typeface="Cambria Math" panose="02040503050406030204" pitchFamily="18" charset="0"/>
                        </a:rPr>
                        <m:t>&gt;</m:t>
                      </m:r>
                      <m:sSubSup>
                        <m:sSubSupPr>
                          <m:ctrlPr>
                            <a:rPr lang="en-GB" sz="2000" b="0" i="1" smtClean="0">
                              <a:solidFill>
                                <a:schemeClr val="tx1"/>
                              </a:solidFill>
                              <a:latin typeface="Cambria Math" panose="02040503050406030204" pitchFamily="18" charset="0"/>
                            </a:rPr>
                          </m:ctrlPr>
                        </m:sSubSupPr>
                        <m:e>
                          <m:r>
                            <a:rPr lang="en-GB" sz="2000" b="0" i="1" smtClean="0">
                              <a:solidFill>
                                <a:schemeClr val="tx1"/>
                              </a:solidFill>
                              <a:latin typeface="Cambria Math" panose="02040503050406030204" pitchFamily="18" charset="0"/>
                              <a:ea typeface="Cambria Math" panose="02040503050406030204" pitchFamily="18" charset="0"/>
                            </a:rPr>
                            <m:t>𝑋</m:t>
                          </m:r>
                        </m:e>
                        <m:sub>
                          <m:r>
                            <a:rPr lang="en-GB" sz="2000" b="0" i="1" smtClean="0">
                              <a:solidFill>
                                <a:schemeClr val="tx1"/>
                              </a:solidFill>
                              <a:latin typeface="Cambria Math" panose="02040503050406030204" pitchFamily="18" charset="0"/>
                            </a:rPr>
                            <m:t>(</m:t>
                          </m:r>
                          <m:r>
                            <a:rPr lang="en-GB" sz="2000" b="0" i="1" smtClean="0">
                              <a:solidFill>
                                <a:schemeClr val="tx1"/>
                              </a:solidFill>
                              <a:latin typeface="Cambria Math" panose="02040503050406030204" pitchFamily="18" charset="0"/>
                            </a:rPr>
                            <m:t>𝑁</m:t>
                          </m:r>
                          <m:r>
                            <a:rPr lang="en-GB" sz="2000" b="0" i="1" smtClean="0">
                              <a:solidFill>
                                <a:schemeClr val="tx1"/>
                              </a:solidFill>
                              <a:latin typeface="Cambria Math" panose="02040503050406030204" pitchFamily="18" charset="0"/>
                            </a:rPr>
                            <m:t>í</m:t>
                          </m:r>
                          <m:r>
                            <a:rPr lang="en-GB" sz="2000" b="0" i="1" smtClean="0">
                              <a:solidFill>
                                <a:schemeClr val="tx1"/>
                              </a:solidFill>
                              <a:latin typeface="Cambria Math" panose="02040503050406030204" pitchFamily="18" charset="0"/>
                            </a:rPr>
                            <m:t>𝑣𝑒𝑙</m:t>
                          </m:r>
                          <m:r>
                            <a:rPr lang="en-GB" sz="2000" b="0" i="1" smtClean="0">
                              <a:solidFill>
                                <a:schemeClr val="tx1"/>
                              </a:solidFill>
                              <a:latin typeface="Cambria Math" panose="02040503050406030204" pitchFamily="18" charset="0"/>
                            </a:rPr>
                            <m:t> </m:t>
                          </m:r>
                          <m:r>
                            <a:rPr lang="en-GB" sz="2000" b="0" i="1" smtClean="0">
                              <a:solidFill>
                                <a:schemeClr val="tx1"/>
                              </a:solidFill>
                              <a:latin typeface="Cambria Math" panose="02040503050406030204" pitchFamily="18" charset="0"/>
                            </a:rPr>
                            <m:t>𝑑𝑒</m:t>
                          </m:r>
                          <m:r>
                            <a:rPr lang="en-GB" sz="2000" b="0" i="1" smtClean="0">
                              <a:solidFill>
                                <a:schemeClr val="tx1"/>
                              </a:solidFill>
                              <a:latin typeface="Cambria Math" panose="02040503050406030204" pitchFamily="18" charset="0"/>
                            </a:rPr>
                            <m:t> </m:t>
                          </m:r>
                          <m:r>
                            <a:rPr lang="en-GB" sz="2000" b="0" i="1" smtClean="0">
                              <a:solidFill>
                                <a:schemeClr val="tx1"/>
                              </a:solidFill>
                              <a:latin typeface="Cambria Math" panose="02040503050406030204" pitchFamily="18" charset="0"/>
                            </a:rPr>
                            <m:t>𝑠𝑖𝑔𝑛𝑖𝑓𝑖𝑐</m:t>
                          </m:r>
                          <m:r>
                            <a:rPr lang="en-GB" sz="2000" b="0" i="1" smtClean="0">
                              <a:solidFill>
                                <a:schemeClr val="tx1"/>
                              </a:solidFill>
                              <a:latin typeface="Cambria Math" panose="02040503050406030204" pitchFamily="18" charset="0"/>
                            </a:rPr>
                            <m:t>â</m:t>
                          </m:r>
                          <m:r>
                            <a:rPr lang="en-GB" sz="2000" b="0" i="1" smtClean="0">
                              <a:solidFill>
                                <a:schemeClr val="tx1"/>
                              </a:solidFill>
                              <a:latin typeface="Cambria Math" panose="02040503050406030204" pitchFamily="18" charset="0"/>
                            </a:rPr>
                            <m:t>𝑛𝑐𝑖𝑎</m:t>
                          </m:r>
                          <m:r>
                            <a:rPr lang="en-GB" sz="2000" b="0" i="1" smtClean="0">
                              <a:solidFill>
                                <a:schemeClr val="tx1"/>
                              </a:solidFill>
                              <a:latin typeface="Cambria Math" panose="02040503050406030204" pitchFamily="18" charset="0"/>
                            </a:rPr>
                            <m:t>,   </m:t>
                          </m:r>
                          <m:r>
                            <a:rPr lang="en-GB" sz="2000" b="0" i="1" smtClean="0">
                              <a:solidFill>
                                <a:schemeClr val="tx1"/>
                              </a:solidFill>
                              <a:latin typeface="Cambria Math" panose="02040503050406030204" pitchFamily="18" charset="0"/>
                            </a:rPr>
                            <m:t>𝐺𝑟𝑎𝑢𝑠</m:t>
                          </m:r>
                          <m:r>
                            <a:rPr lang="en-GB" sz="2000" b="0" i="1" smtClean="0">
                              <a:solidFill>
                                <a:schemeClr val="tx1"/>
                              </a:solidFill>
                              <a:latin typeface="Cambria Math" panose="02040503050406030204" pitchFamily="18" charset="0"/>
                            </a:rPr>
                            <m:t> </m:t>
                          </m:r>
                          <m:r>
                            <a:rPr lang="en-GB" sz="2000" b="0" i="1" smtClean="0">
                              <a:solidFill>
                                <a:schemeClr val="tx1"/>
                              </a:solidFill>
                              <a:latin typeface="Cambria Math" panose="02040503050406030204" pitchFamily="18" charset="0"/>
                            </a:rPr>
                            <m:t>𝑑𝑒</m:t>
                          </m:r>
                          <m:r>
                            <a:rPr lang="en-GB" sz="2000" b="0" i="1" smtClean="0">
                              <a:solidFill>
                                <a:schemeClr val="tx1"/>
                              </a:solidFill>
                              <a:latin typeface="Cambria Math" panose="02040503050406030204" pitchFamily="18" charset="0"/>
                            </a:rPr>
                            <m:t> </m:t>
                          </m:r>
                          <m:r>
                            <a:rPr lang="en-GB" sz="2000" b="0" i="1" smtClean="0">
                              <a:solidFill>
                                <a:schemeClr val="tx1"/>
                              </a:solidFill>
                              <a:latin typeface="Cambria Math" panose="02040503050406030204" pitchFamily="18" charset="0"/>
                            </a:rPr>
                            <m:t>𝑙𝑖𝑏𝑒𝑟𝑑𝑎𝑑𝑒</m:t>
                          </m:r>
                          <m:r>
                            <a:rPr lang="en-GB" sz="2000" b="0" i="1" smtClean="0">
                              <a:solidFill>
                                <a:schemeClr val="tx1"/>
                              </a:solidFill>
                              <a:latin typeface="Cambria Math" panose="02040503050406030204" pitchFamily="18" charset="0"/>
                            </a:rPr>
                            <m:t>)</m:t>
                          </m:r>
                        </m:sub>
                        <m:sup>
                          <m:r>
                            <a:rPr lang="en-GB" sz="2000" b="0" i="1" smtClean="0">
                              <a:solidFill>
                                <a:schemeClr val="tx1"/>
                              </a:solidFill>
                              <a:latin typeface="Cambria Math" panose="02040503050406030204" pitchFamily="18" charset="0"/>
                            </a:rPr>
                            <m:t>2</m:t>
                          </m:r>
                        </m:sup>
                      </m:sSubSup>
                      <m:r>
                        <a:rPr lang="en-GB" sz="2000" b="0" i="1" smtClean="0">
                          <a:solidFill>
                            <a:schemeClr val="tx1"/>
                          </a:solidFill>
                          <a:latin typeface="Cambria Math" panose="02040503050406030204" pitchFamily="18" charset="0"/>
                        </a:rPr>
                        <m:t> </m:t>
                      </m:r>
                    </m:oMath>
                  </m:oMathPara>
                </a14:m>
                <a:endParaRPr lang="en-GB" sz="2000" dirty="0"/>
              </a:p>
            </p:txBody>
          </p:sp>
        </mc:Choice>
        <mc:Fallback xmlns="">
          <p:sp>
            <p:nvSpPr>
              <p:cNvPr id="44" name="TextBox 43">
                <a:extLst>
                  <a:ext uri="{FF2B5EF4-FFF2-40B4-BE49-F238E27FC236}">
                    <a16:creationId xmlns:a16="http://schemas.microsoft.com/office/drawing/2014/main" id="{704FA3B2-BD4F-A563-5523-9D023900F0CC}"/>
                  </a:ext>
                </a:extLst>
              </p:cNvPr>
              <p:cNvSpPr txBox="1">
                <a:spLocks noRot="1" noChangeAspect="1" noMove="1" noResize="1" noEditPoints="1" noAdjustHandles="1" noChangeArrowheads="1" noChangeShapeType="1" noTextEdit="1"/>
              </p:cNvSpPr>
              <p:nvPr/>
            </p:nvSpPr>
            <p:spPr>
              <a:xfrm>
                <a:off x="713225" y="1324734"/>
                <a:ext cx="5298823" cy="366960"/>
              </a:xfrm>
              <a:prstGeom prst="rect">
                <a:avLst/>
              </a:prstGeom>
              <a:blipFill>
                <a:blip r:embed="rId5"/>
                <a:stretch>
                  <a:fillRect l="-115" b="-22951"/>
                </a:stretch>
              </a:blipFill>
            </p:spPr>
            <p:txBody>
              <a:bodyPr/>
              <a:lstStyle/>
              <a:p>
                <a:r>
                  <a:rPr lang="en-GB">
                    <a:noFill/>
                  </a:rPr>
                  <a:t> </a:t>
                </a:r>
              </a:p>
            </p:txBody>
          </p:sp>
        </mc:Fallback>
      </mc:AlternateContent>
      <p:sp>
        <p:nvSpPr>
          <p:cNvPr id="45" name="Google Shape;1517;p59">
            <a:extLst>
              <a:ext uri="{FF2B5EF4-FFF2-40B4-BE49-F238E27FC236}">
                <a16:creationId xmlns:a16="http://schemas.microsoft.com/office/drawing/2014/main" id="{773AFA77-A265-F0D0-B0A4-886A5F1E1E96}"/>
              </a:ext>
            </a:extLst>
          </p:cNvPr>
          <p:cNvSpPr txBox="1">
            <a:spLocks/>
          </p:cNvSpPr>
          <p:nvPr/>
        </p:nvSpPr>
        <p:spPr>
          <a:xfrm>
            <a:off x="649685" y="1017700"/>
            <a:ext cx="3180865" cy="295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DM Sans"/>
              <a:buNone/>
              <a:defRPr sz="1800" b="1" i="0" u="none" strike="noStrike" cap="none">
                <a:solidFill>
                  <a:schemeClr val="accent5"/>
                </a:solidFill>
                <a:latin typeface="DM Sans"/>
                <a:ea typeface="DM Sans"/>
                <a:cs typeface="DM Sans"/>
                <a:sym typeface="DM Sans"/>
              </a:defRPr>
            </a:lvl1pPr>
            <a:lvl2pPr marR="0" lvl="1"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2pPr>
            <a:lvl3pPr marR="0" lvl="2"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3pPr>
            <a:lvl4pPr marR="0" lvl="3"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4pPr>
            <a:lvl5pPr marR="0" lvl="4"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5pPr>
            <a:lvl6pPr marR="0" lvl="5"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6pPr>
            <a:lvl7pPr marR="0" lvl="6"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7pPr>
            <a:lvl8pPr marR="0" lvl="7"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8pPr>
            <a:lvl9pPr marR="0" lvl="8"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9pPr>
          </a:lstStyle>
          <a:p>
            <a:pPr algn="l"/>
            <a:r>
              <a:rPr lang="en-GB" dirty="0"/>
              <a:t>Teste chi </a:t>
            </a:r>
            <a:r>
              <a:rPr lang="en-GB" dirty="0" err="1"/>
              <a:t>quadrado</a:t>
            </a:r>
            <a:endParaRPr lang="en-GB" dirty="0"/>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AB244D5F-6E42-7981-9079-E5F8D9B3DD3F}"/>
                  </a:ext>
                </a:extLst>
              </p:cNvPr>
              <p:cNvSpPr txBox="1"/>
              <p:nvPr/>
            </p:nvSpPr>
            <p:spPr>
              <a:xfrm>
                <a:off x="649684" y="1985415"/>
                <a:ext cx="2778902" cy="5790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GB" sz="2000" b="0" i="0" smtClean="0">
                          <a:solidFill>
                            <a:schemeClr val="tx1"/>
                          </a:solidFill>
                          <a:latin typeface="Cambria Math" panose="02040503050406030204" pitchFamily="18" charset="0"/>
                        </a:rPr>
                        <m:t>max</m:t>
                      </m:r>
                      <m:r>
                        <a:rPr lang="en-GB" sz="2000" b="0" i="1" smtClean="0">
                          <a:solidFill>
                            <a:schemeClr val="tx1"/>
                          </a:solidFill>
                          <a:latin typeface="Cambria Math" panose="02040503050406030204" pitchFamily="18" charset="0"/>
                        </a:rPr>
                        <m:t>⁡|</m:t>
                      </m:r>
                      <m:f>
                        <m:fPr>
                          <m:ctrlPr>
                            <a:rPr lang="en-GB" sz="2000" i="1">
                              <a:solidFill>
                                <a:schemeClr val="tx1"/>
                              </a:solidFill>
                              <a:latin typeface="Cambria Math" panose="02040503050406030204" pitchFamily="18" charset="0"/>
                            </a:rPr>
                          </m:ctrlPr>
                        </m:fPr>
                        <m:num>
                          <m:sSub>
                            <m:sSubPr>
                              <m:ctrlPr>
                                <a:rPr lang="en-GB" sz="2000" i="1">
                                  <a:solidFill>
                                    <a:schemeClr val="tx1"/>
                                  </a:solidFill>
                                  <a:latin typeface="Cambria Math" panose="02040503050406030204" pitchFamily="18" charset="0"/>
                                </a:rPr>
                              </m:ctrlPr>
                            </m:sSubPr>
                            <m:e>
                              <m:r>
                                <a:rPr lang="en-GB" sz="2000" i="1">
                                  <a:solidFill>
                                    <a:schemeClr val="tx1"/>
                                  </a:solidFill>
                                  <a:latin typeface="Cambria Math" panose="02040503050406030204" pitchFamily="18" charset="0"/>
                                </a:rPr>
                                <m:t>𝑟</m:t>
                              </m:r>
                            </m:e>
                            <m:sub>
                              <m:r>
                                <a:rPr lang="en-GB" sz="2000" i="1">
                                  <a:solidFill>
                                    <a:schemeClr val="tx1"/>
                                  </a:solidFill>
                                  <a:latin typeface="Cambria Math" panose="02040503050406030204" pitchFamily="18" charset="0"/>
                                </a:rPr>
                                <m:t>𝑖</m:t>
                              </m:r>
                            </m:sub>
                          </m:sSub>
                        </m:num>
                        <m:den>
                          <m:r>
                            <a:rPr lang="en-GB" sz="2000" i="1">
                              <a:solidFill>
                                <a:schemeClr val="tx1"/>
                              </a:solidFill>
                              <a:latin typeface="Cambria Math" panose="02040503050406030204" pitchFamily="18" charset="0"/>
                            </a:rPr>
                            <m:t>𝑐𝑜𝑣</m:t>
                          </m:r>
                          <m:d>
                            <m:dPr>
                              <m:ctrlPr>
                                <a:rPr lang="en-GB" sz="2000" i="1">
                                  <a:solidFill>
                                    <a:schemeClr val="tx1"/>
                                  </a:solidFill>
                                  <a:latin typeface="Cambria Math" panose="02040503050406030204" pitchFamily="18" charset="0"/>
                                </a:rPr>
                              </m:ctrlPr>
                            </m:dPr>
                            <m:e>
                              <m:sSub>
                                <m:sSubPr>
                                  <m:ctrlPr>
                                    <a:rPr lang="en-GB" sz="2000" i="1">
                                      <a:solidFill>
                                        <a:schemeClr val="tx1"/>
                                      </a:solidFill>
                                      <a:latin typeface="Cambria Math" panose="02040503050406030204" pitchFamily="18" charset="0"/>
                                    </a:rPr>
                                  </m:ctrlPr>
                                </m:sSubPr>
                                <m:e>
                                  <m:r>
                                    <a:rPr lang="en-GB" sz="2000" i="1">
                                      <a:solidFill>
                                        <a:schemeClr val="tx1"/>
                                      </a:solidFill>
                                      <a:latin typeface="Cambria Math" panose="02040503050406030204" pitchFamily="18" charset="0"/>
                                    </a:rPr>
                                    <m:t>𝑟</m:t>
                                  </m:r>
                                </m:e>
                                <m:sub>
                                  <m:r>
                                    <a:rPr lang="en-GB" sz="2000" i="1">
                                      <a:solidFill>
                                        <a:schemeClr val="tx1"/>
                                      </a:solidFill>
                                      <a:latin typeface="Cambria Math" panose="02040503050406030204" pitchFamily="18" charset="0"/>
                                    </a:rPr>
                                    <m:t>𝑖</m:t>
                                  </m:r>
                                </m:sub>
                              </m:sSub>
                            </m:e>
                          </m:d>
                        </m:den>
                      </m:f>
                      <m:r>
                        <a:rPr lang="en-GB" sz="2000" b="0" i="1" smtClean="0">
                          <a:solidFill>
                            <a:schemeClr val="tx1"/>
                          </a:solidFill>
                          <a:latin typeface="Cambria Math" panose="02040503050406030204" pitchFamily="18" charset="0"/>
                        </a:rPr>
                        <m:t>|&lt;</m:t>
                      </m:r>
                      <m:r>
                        <a:rPr lang="en-GB" sz="2000" b="0" i="1" smtClean="0">
                          <a:solidFill>
                            <a:schemeClr val="tx1"/>
                          </a:solidFill>
                          <a:latin typeface="Cambria Math" panose="02040503050406030204" pitchFamily="18" charset="0"/>
                          <a:ea typeface="Cambria Math" panose="02040503050406030204" pitchFamily="18" charset="0"/>
                        </a:rPr>
                        <m:t>𝛾</m:t>
                      </m:r>
                      <m:r>
                        <a:rPr lang="en-GB" sz="2000" b="0" i="1" smtClean="0">
                          <a:solidFill>
                            <a:schemeClr val="tx1"/>
                          </a:solidFill>
                          <a:latin typeface="Cambria Math" panose="02040503050406030204" pitchFamily="18" charset="0"/>
                          <a:ea typeface="Cambria Math" panose="02040503050406030204" pitchFamily="18" charset="0"/>
                        </a:rPr>
                        <m:t>≈3</m:t>
                      </m:r>
                      <m:r>
                        <a:rPr lang="en-GB" sz="2000" b="0" i="1" smtClean="0">
                          <a:solidFill>
                            <a:schemeClr val="tx1"/>
                          </a:solidFill>
                          <a:latin typeface="Cambria Math" panose="02040503050406030204" pitchFamily="18" charset="0"/>
                          <a:ea typeface="Cambria Math" panose="02040503050406030204" pitchFamily="18" charset="0"/>
                        </a:rPr>
                        <m:t>𝜎</m:t>
                      </m:r>
                      <m:r>
                        <a:rPr lang="en-GB" sz="2000" b="0" i="1" smtClean="0">
                          <a:solidFill>
                            <a:schemeClr val="tx1"/>
                          </a:solidFill>
                          <a:latin typeface="Cambria Math" panose="02040503050406030204" pitchFamily="18" charset="0"/>
                          <a:ea typeface="Cambria Math" panose="02040503050406030204" pitchFamily="18" charset="0"/>
                        </a:rPr>
                        <m:t> </m:t>
                      </m:r>
                    </m:oMath>
                  </m:oMathPara>
                </a14:m>
                <a:endParaRPr lang="en-GB" sz="2000" dirty="0"/>
              </a:p>
            </p:txBody>
          </p:sp>
        </mc:Choice>
        <mc:Fallback xmlns="">
          <p:sp>
            <p:nvSpPr>
              <p:cNvPr id="46" name="TextBox 45">
                <a:extLst>
                  <a:ext uri="{FF2B5EF4-FFF2-40B4-BE49-F238E27FC236}">
                    <a16:creationId xmlns:a16="http://schemas.microsoft.com/office/drawing/2014/main" id="{AB244D5F-6E42-7981-9079-E5F8D9B3DD3F}"/>
                  </a:ext>
                </a:extLst>
              </p:cNvPr>
              <p:cNvSpPr txBox="1">
                <a:spLocks noRot="1" noChangeAspect="1" noMove="1" noResize="1" noEditPoints="1" noAdjustHandles="1" noChangeArrowheads="1" noChangeShapeType="1" noTextEdit="1"/>
              </p:cNvSpPr>
              <p:nvPr/>
            </p:nvSpPr>
            <p:spPr>
              <a:xfrm>
                <a:off x="649684" y="1985415"/>
                <a:ext cx="2778902" cy="579069"/>
              </a:xfrm>
              <a:prstGeom prst="rect">
                <a:avLst/>
              </a:prstGeom>
              <a:blipFill>
                <a:blip r:embed="rId6"/>
                <a:stretch>
                  <a:fillRect/>
                </a:stretch>
              </a:blipFill>
            </p:spPr>
            <p:txBody>
              <a:bodyPr/>
              <a:lstStyle/>
              <a:p>
                <a:r>
                  <a:rPr lang="en-GB">
                    <a:noFill/>
                  </a:rPr>
                  <a:t> </a:t>
                </a:r>
              </a:p>
            </p:txBody>
          </p:sp>
        </mc:Fallback>
      </mc:AlternateContent>
      <p:sp>
        <p:nvSpPr>
          <p:cNvPr id="47" name="Google Shape;1517;p59">
            <a:extLst>
              <a:ext uri="{FF2B5EF4-FFF2-40B4-BE49-F238E27FC236}">
                <a16:creationId xmlns:a16="http://schemas.microsoft.com/office/drawing/2014/main" id="{2EA39F70-3D1B-2192-6876-335F675BC6D2}"/>
              </a:ext>
            </a:extLst>
          </p:cNvPr>
          <p:cNvSpPr txBox="1">
            <a:spLocks/>
          </p:cNvSpPr>
          <p:nvPr/>
        </p:nvSpPr>
        <p:spPr>
          <a:xfrm>
            <a:off x="649685" y="1703228"/>
            <a:ext cx="3843133" cy="295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DM Sans"/>
              <a:buNone/>
              <a:defRPr sz="1800" b="1" i="0" u="none" strike="noStrike" cap="none">
                <a:solidFill>
                  <a:schemeClr val="accent5"/>
                </a:solidFill>
                <a:latin typeface="DM Sans"/>
                <a:ea typeface="DM Sans"/>
                <a:cs typeface="DM Sans"/>
                <a:sym typeface="DM Sans"/>
              </a:defRPr>
            </a:lvl1pPr>
            <a:lvl2pPr marR="0" lvl="1"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2pPr>
            <a:lvl3pPr marR="0" lvl="2"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3pPr>
            <a:lvl4pPr marR="0" lvl="3"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4pPr>
            <a:lvl5pPr marR="0" lvl="4"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5pPr>
            <a:lvl6pPr marR="0" lvl="5"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6pPr>
            <a:lvl7pPr marR="0" lvl="6"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7pPr>
            <a:lvl8pPr marR="0" lvl="7"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8pPr>
            <a:lvl9pPr marR="0" lvl="8"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9pPr>
          </a:lstStyle>
          <a:p>
            <a:pPr algn="l"/>
            <a:r>
              <a:rPr lang="en-GB" dirty="0"/>
              <a:t>Teste de  </a:t>
            </a:r>
            <a:r>
              <a:rPr lang="en-GB" dirty="0" err="1"/>
              <a:t>resíduos</a:t>
            </a:r>
            <a:r>
              <a:rPr lang="en-GB" dirty="0"/>
              <a:t> </a:t>
            </a:r>
            <a:r>
              <a:rPr lang="en-GB" dirty="0" err="1"/>
              <a:t>normalizados</a:t>
            </a:r>
            <a:endParaRPr lang="en-GB" dirty="0"/>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9BE591C-3FA1-C0E1-042C-32E57F2B8A2B}"/>
                  </a:ext>
                </a:extLst>
              </p:cNvPr>
              <p:cNvSpPr txBox="1"/>
              <p:nvPr/>
            </p:nvSpPr>
            <p:spPr>
              <a:xfrm>
                <a:off x="678272" y="3812882"/>
                <a:ext cx="2621176" cy="60471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GB" sz="2000" b="0" i="1" smtClean="0">
                          <a:solidFill>
                            <a:schemeClr val="tx1"/>
                          </a:solidFill>
                          <a:latin typeface="Cambria Math" panose="02040503050406030204" pitchFamily="18" charset="0"/>
                        </a:rPr>
                        <m:t>𝑆</m:t>
                      </m:r>
                      <m:r>
                        <a:rPr lang="en-GB" sz="2000" i="1">
                          <a:solidFill>
                            <a:schemeClr val="tx1"/>
                          </a:solidFill>
                          <a:latin typeface="Cambria Math" panose="02040503050406030204" pitchFamily="18" charset="0"/>
                          <a:ea typeface="Cambria Math" panose="02040503050406030204" pitchFamily="18" charset="0"/>
                        </a:rPr>
                        <m:t>≈</m:t>
                      </m:r>
                      <m:f>
                        <m:fPr>
                          <m:ctrlPr>
                            <a:rPr lang="en-GB" sz="2000" b="0" i="1" smtClean="0">
                              <a:solidFill>
                                <a:schemeClr val="tx1"/>
                              </a:solidFill>
                              <a:latin typeface="Cambria Math" panose="02040503050406030204" pitchFamily="18" charset="0"/>
                              <a:ea typeface="Cambria Math" panose="02040503050406030204" pitchFamily="18" charset="0"/>
                            </a:rPr>
                          </m:ctrlPr>
                        </m:fPr>
                        <m:num>
                          <m:r>
                            <a:rPr lang="en-GB" sz="2000" i="1">
                              <a:solidFill>
                                <a:schemeClr val="tx1"/>
                              </a:solidFill>
                              <a:latin typeface="Cambria Math" panose="02040503050406030204" pitchFamily="18" charset="0"/>
                              <a:ea typeface="Cambria Math" panose="02040503050406030204" pitchFamily="18" charset="0"/>
                            </a:rPr>
                            <m:t>𝜕</m:t>
                          </m:r>
                          <m:r>
                            <a:rPr lang="en-GB" sz="2000" b="0" i="1" smtClean="0">
                              <a:solidFill>
                                <a:schemeClr val="tx1"/>
                              </a:solidFill>
                              <a:latin typeface="Cambria Math" panose="02040503050406030204" pitchFamily="18" charset="0"/>
                              <a:ea typeface="Cambria Math" panose="02040503050406030204" pitchFamily="18" charset="0"/>
                            </a:rPr>
                            <m:t>𝑟</m:t>
                          </m:r>
                        </m:num>
                        <m:den>
                          <m:r>
                            <a:rPr lang="en-GB" sz="2000" i="1" smtClean="0">
                              <a:solidFill>
                                <a:schemeClr val="tx1"/>
                              </a:solidFill>
                              <a:latin typeface="Cambria Math" panose="02040503050406030204" pitchFamily="18" charset="0"/>
                              <a:ea typeface="Cambria Math" panose="02040503050406030204" pitchFamily="18" charset="0"/>
                            </a:rPr>
                            <m:t>𝜕</m:t>
                          </m:r>
                          <m:r>
                            <a:rPr lang="en-GB" sz="2000" b="0" i="1" smtClean="0">
                              <a:solidFill>
                                <a:schemeClr val="tx1"/>
                              </a:solidFill>
                              <a:latin typeface="Cambria Math" panose="02040503050406030204" pitchFamily="18" charset="0"/>
                              <a:ea typeface="Cambria Math" panose="02040503050406030204" pitchFamily="18" charset="0"/>
                            </a:rPr>
                            <m:t>𝑧</m:t>
                          </m:r>
                        </m:den>
                      </m:f>
                      <m:r>
                        <a:rPr lang="en-GB" sz="2000" b="0" i="1" smtClean="0">
                          <a:solidFill>
                            <a:schemeClr val="tx1"/>
                          </a:solidFill>
                          <a:latin typeface="Cambria Math" panose="02040503050406030204" pitchFamily="18" charset="0"/>
                          <a:ea typeface="Cambria Math" panose="02040503050406030204" pitchFamily="18" charset="0"/>
                        </a:rPr>
                        <m:t>=</m:t>
                      </m:r>
                      <m:r>
                        <a:rPr lang="en-GB" sz="2000" b="0" i="1" smtClean="0">
                          <a:solidFill>
                            <a:schemeClr val="tx1"/>
                          </a:solidFill>
                          <a:latin typeface="Cambria Math" panose="02040503050406030204" pitchFamily="18" charset="0"/>
                          <a:ea typeface="Cambria Math" panose="02040503050406030204" pitchFamily="18" charset="0"/>
                        </a:rPr>
                        <m:t>𝐼</m:t>
                      </m:r>
                      <m:r>
                        <a:rPr lang="en-GB" sz="2000" b="0" i="1" smtClean="0">
                          <a:solidFill>
                            <a:schemeClr val="tx1"/>
                          </a:solidFill>
                          <a:latin typeface="Cambria Math" panose="02040503050406030204" pitchFamily="18" charset="0"/>
                          <a:ea typeface="Cambria Math" panose="02040503050406030204" pitchFamily="18" charset="0"/>
                        </a:rPr>
                        <m:t>−</m:t>
                      </m:r>
                      <m:r>
                        <a:rPr lang="en-GB" sz="2000" b="0" i="1" smtClean="0">
                          <a:solidFill>
                            <a:schemeClr val="tx1"/>
                          </a:solidFill>
                          <a:latin typeface="Cambria Math" panose="02040503050406030204" pitchFamily="18" charset="0"/>
                          <a:ea typeface="Cambria Math" panose="02040503050406030204" pitchFamily="18" charset="0"/>
                        </a:rPr>
                        <m:t>𝑀</m:t>
                      </m:r>
                    </m:oMath>
                  </m:oMathPara>
                </a14:m>
                <a:endParaRPr lang="en-GB" sz="2000" dirty="0"/>
              </a:p>
            </p:txBody>
          </p:sp>
        </mc:Choice>
        <mc:Fallback xmlns="">
          <p:sp>
            <p:nvSpPr>
              <p:cNvPr id="48" name="TextBox 47">
                <a:extLst>
                  <a:ext uri="{FF2B5EF4-FFF2-40B4-BE49-F238E27FC236}">
                    <a16:creationId xmlns:a16="http://schemas.microsoft.com/office/drawing/2014/main" id="{69BE591C-3FA1-C0E1-042C-32E57F2B8A2B}"/>
                  </a:ext>
                </a:extLst>
              </p:cNvPr>
              <p:cNvSpPr txBox="1">
                <a:spLocks noRot="1" noChangeAspect="1" noMove="1" noResize="1" noEditPoints="1" noAdjustHandles="1" noChangeArrowheads="1" noChangeShapeType="1" noTextEdit="1"/>
              </p:cNvSpPr>
              <p:nvPr/>
            </p:nvSpPr>
            <p:spPr>
              <a:xfrm>
                <a:off x="678272" y="3812882"/>
                <a:ext cx="2621176" cy="604717"/>
              </a:xfrm>
              <a:prstGeom prst="rect">
                <a:avLst/>
              </a:prstGeom>
              <a:blipFill>
                <a:blip r:embed="rId7"/>
                <a:stretch>
                  <a:fillRect/>
                </a:stretch>
              </a:blipFill>
            </p:spPr>
            <p:txBody>
              <a:bodyPr/>
              <a:lstStyle/>
              <a:p>
                <a:r>
                  <a:rPr lang="en-GB">
                    <a:noFill/>
                  </a:rPr>
                  <a:t> </a:t>
                </a:r>
              </a:p>
            </p:txBody>
          </p:sp>
        </mc:Fallback>
      </mc:AlternateContent>
      <p:sp>
        <p:nvSpPr>
          <p:cNvPr id="49" name="Google Shape;1517;p59">
            <a:extLst>
              <a:ext uri="{FF2B5EF4-FFF2-40B4-BE49-F238E27FC236}">
                <a16:creationId xmlns:a16="http://schemas.microsoft.com/office/drawing/2014/main" id="{D8705AA7-57A0-F750-3E71-53AE3EBBDB40}"/>
              </a:ext>
            </a:extLst>
          </p:cNvPr>
          <p:cNvSpPr txBox="1">
            <a:spLocks/>
          </p:cNvSpPr>
          <p:nvPr/>
        </p:nvSpPr>
        <p:spPr>
          <a:xfrm>
            <a:off x="678272" y="3517382"/>
            <a:ext cx="4492759" cy="295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000"/>
              <a:buFont typeface="DM Sans"/>
              <a:buNone/>
              <a:defRPr sz="1800" b="1" i="0" u="none" strike="noStrike" cap="none">
                <a:solidFill>
                  <a:schemeClr val="accent5"/>
                </a:solidFill>
                <a:latin typeface="DM Sans"/>
                <a:ea typeface="DM Sans"/>
                <a:cs typeface="DM Sans"/>
                <a:sym typeface="DM Sans"/>
              </a:defRPr>
            </a:lvl1pPr>
            <a:lvl2pPr marR="0" lvl="1"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2pPr>
            <a:lvl3pPr marR="0" lvl="2"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3pPr>
            <a:lvl4pPr marR="0" lvl="3"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4pPr>
            <a:lvl5pPr marR="0" lvl="4"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5pPr>
            <a:lvl6pPr marR="0" lvl="5"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6pPr>
            <a:lvl7pPr marR="0" lvl="6"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7pPr>
            <a:lvl8pPr marR="0" lvl="7"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8pPr>
            <a:lvl9pPr marR="0" lvl="8" algn="l" rtl="0">
              <a:lnSpc>
                <a:spcPct val="100000"/>
              </a:lnSpc>
              <a:spcBef>
                <a:spcPts val="0"/>
              </a:spcBef>
              <a:spcAft>
                <a:spcPts val="0"/>
              </a:spcAft>
              <a:buClr>
                <a:schemeClr val="accent5"/>
              </a:buClr>
              <a:buSzPts val="3500"/>
              <a:buFont typeface="DM Sans"/>
              <a:buNone/>
              <a:defRPr sz="3500" b="1" i="0" u="none" strike="noStrike" cap="none">
                <a:solidFill>
                  <a:schemeClr val="accent5"/>
                </a:solidFill>
                <a:latin typeface="DM Sans"/>
                <a:ea typeface="DM Sans"/>
                <a:cs typeface="DM Sans"/>
                <a:sym typeface="DM Sans"/>
              </a:defRPr>
            </a:lvl9pPr>
          </a:lstStyle>
          <a:p>
            <a:pPr algn="l"/>
            <a:r>
              <a:rPr lang="en-GB" dirty="0" err="1"/>
              <a:t>Sensibilidade</a:t>
            </a:r>
            <a:r>
              <a:rPr lang="en-GB" dirty="0"/>
              <a:t> dos </a:t>
            </a:r>
            <a:r>
              <a:rPr lang="en-GB" dirty="0" err="1"/>
              <a:t>resíduos</a:t>
            </a:r>
            <a:r>
              <a:rPr lang="en-GB" dirty="0"/>
              <a:t> </a:t>
            </a:r>
            <a:r>
              <a:rPr lang="en-GB" dirty="0" err="1"/>
              <a:t>às</a:t>
            </a:r>
            <a:r>
              <a:rPr lang="en-GB" dirty="0"/>
              <a:t> </a:t>
            </a:r>
            <a:r>
              <a:rPr lang="en-GB" dirty="0" err="1"/>
              <a:t>medições</a:t>
            </a:r>
            <a:r>
              <a:rPr lang="en-GB" dirty="0"/>
              <a:t> </a:t>
            </a:r>
          </a:p>
        </p:txBody>
      </p:sp>
    </p:spTree>
  </p:cSld>
  <p:clrMapOvr>
    <a:overrideClrMapping bg1="lt1" tx1="dk1" bg2="dk2" tx2="lt2" accent1="accent1" accent2="accent2" accent3="accent3" accent4="accent4" accent5="accent5" accent6="accent6" hlink="hlink" folHlink="folHlink"/>
  </p:clrMapOvr>
</p:sld>
</file>

<file path=ppt/theme/theme1.xml><?xml version="1.0" encoding="utf-8"?>
<a:theme xmlns:a="http://schemas.openxmlformats.org/drawingml/2006/main" name="Electricity Industry Company Profile by Slidesgo">
  <a:themeElements>
    <a:clrScheme name="Simple Light">
      <a:dk1>
        <a:srgbClr val="FFFFFF"/>
      </a:dk1>
      <a:lt1>
        <a:srgbClr val="1A56B8"/>
      </a:lt1>
      <a:dk2>
        <a:srgbClr val="CCCCCC"/>
      </a:dk2>
      <a:lt2>
        <a:srgbClr val="FFFFFF"/>
      </a:lt2>
      <a:accent1>
        <a:srgbClr val="BD6DE6"/>
      </a:accent1>
      <a:accent2>
        <a:srgbClr val="D78C9B"/>
      </a:accent2>
      <a:accent3>
        <a:srgbClr val="1A56B8"/>
      </a:accent3>
      <a:accent4>
        <a:srgbClr val="21B793"/>
      </a:accent4>
      <a:accent5>
        <a:srgbClr val="EEC242"/>
      </a:accent5>
      <a:accent6>
        <a:srgbClr val="E0813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FFFFFF"/>
    </a:dk1>
    <a:lt1>
      <a:srgbClr val="1A56B8"/>
    </a:lt1>
    <a:dk2>
      <a:srgbClr val="CCCCCC"/>
    </a:dk2>
    <a:lt2>
      <a:srgbClr val="FFFFFF"/>
    </a:lt2>
    <a:accent1>
      <a:srgbClr val="BD6DE6"/>
    </a:accent1>
    <a:accent2>
      <a:srgbClr val="D78C9B"/>
    </a:accent2>
    <a:accent3>
      <a:srgbClr val="1A56B8"/>
    </a:accent3>
    <a:accent4>
      <a:srgbClr val="21B793"/>
    </a:accent4>
    <a:accent5>
      <a:srgbClr val="EEC242"/>
    </a:accent5>
    <a:accent6>
      <a:srgbClr val="E08130"/>
    </a:accent6>
    <a:hlink>
      <a:srgbClr val="FFFFFF"/>
    </a:hlink>
    <a:folHlink>
      <a:srgbClr val="0097A7"/>
    </a:folHlink>
  </a:clrScheme>
</a:themeOverride>
</file>

<file path=docProps/app.xml><?xml version="1.0" encoding="utf-8"?>
<Properties xmlns="http://schemas.openxmlformats.org/officeDocument/2006/extended-properties" xmlns:vt="http://schemas.openxmlformats.org/officeDocument/2006/docPropsVTypes">
  <TotalTime>32082</TotalTime>
  <Words>1522</Words>
  <Application>Microsoft Office PowerPoint</Application>
  <PresentationFormat>On-screen Show (16:9)</PresentationFormat>
  <Paragraphs>366</Paragraphs>
  <Slides>52</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Cambria Math</vt:lpstr>
      <vt:lpstr>DM Sans</vt:lpstr>
      <vt:lpstr>Arial</vt:lpstr>
      <vt:lpstr>Bebas Neue</vt:lpstr>
      <vt:lpstr>PT Sans</vt:lpstr>
      <vt:lpstr>Arial</vt:lpstr>
      <vt:lpstr>Nunito Light</vt:lpstr>
      <vt:lpstr>Electricity Industry Company Profile by Slidesgo</vt:lpstr>
      <vt:lpstr>Aplicações de Analítica de Dados em Estimação de Modelos de Rede</vt:lpstr>
      <vt:lpstr>Gonçalo Aniceto</vt:lpstr>
      <vt:lpstr>Motivação</vt:lpstr>
      <vt:lpstr>Motivação</vt:lpstr>
      <vt:lpstr>Motivação</vt:lpstr>
      <vt:lpstr>Erros de Topologia</vt:lpstr>
      <vt:lpstr>Conceitos utilizados</vt:lpstr>
      <vt:lpstr>Efeito dos erros</vt:lpstr>
      <vt:lpstr>PowerPoint Presentation</vt:lpstr>
      <vt:lpstr>Deteção de erro de topologia</vt:lpstr>
      <vt:lpstr>Implementação</vt:lpstr>
      <vt:lpstr>PowerPoint Presentation</vt:lpstr>
      <vt:lpstr>Rede “kite” abertura da linha 1-3</vt:lpstr>
      <vt:lpstr>PowerPoint Presentation</vt:lpstr>
      <vt:lpstr>Rede IEEE33 abertura da linha 12-22</vt:lpstr>
      <vt:lpstr>Deteção</vt:lpstr>
      <vt:lpstr>Erro de topologia</vt:lpstr>
      <vt:lpstr>Medição errada ou erro de topologia?</vt:lpstr>
      <vt:lpstr>Ramo irrelevante</vt:lpstr>
      <vt:lpstr>Exemplos de indetectabilidades</vt:lpstr>
      <vt:lpstr>PowerPoint Presentation</vt:lpstr>
      <vt:lpstr>Rede “kite” e pseudo-medidas</vt:lpstr>
      <vt:lpstr>Rede “kite” e pseudo-medidas</vt:lpstr>
      <vt:lpstr>PowerPoint Presentation</vt:lpstr>
      <vt:lpstr>PowerPoint Presentation</vt:lpstr>
      <vt:lpstr>PowerPoint Presentation</vt:lpstr>
      <vt:lpstr>PowerPoint Presentation</vt:lpstr>
      <vt:lpstr>Conclusão</vt:lpstr>
      <vt:lpstr>Conclusão</vt:lpstr>
      <vt:lpstr>PowerPoint Presentation</vt:lpstr>
      <vt:lpstr>Estimação de Impedâncias</vt:lpstr>
      <vt:lpstr>PowerPoint Presentation</vt:lpstr>
      <vt:lpstr>Conceitos utilizados</vt:lpstr>
      <vt:lpstr>Estimação de impedâncias</vt:lpstr>
      <vt:lpstr>Implementação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Sobretensões</vt:lpstr>
      <vt:lpstr>PowerPoint Presentation</vt:lpstr>
      <vt:lpstr>PowerPoint Presentation</vt:lpstr>
      <vt:lpstr>Conclusão</vt:lpstr>
      <vt:lpstr>Conclusão</vt:lpstr>
      <vt:lpstr>PowerPoint Presentation</vt:lpstr>
      <vt:lpstr>“To truly transform our economy, protect our security, and save our planet from the ravages of climate change, we need to ultimately make clean, renewable energy the profitable kind of energy.”  —Barack Obama</vt:lpstr>
      <vt:lpstr>Obrigado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Analítica de Dados para Redes Inteligentes</dc:title>
  <dc:creator>Gonçalo Aniceto</dc:creator>
  <cp:lastModifiedBy>Gonçalo Nuno Da Conceição de Barros Aniceto</cp:lastModifiedBy>
  <cp:revision>9</cp:revision>
  <dcterms:modified xsi:type="dcterms:W3CDTF">2023-04-27T19:55:13Z</dcterms:modified>
</cp:coreProperties>
</file>